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8" r:id="rId2"/>
    <p:sldId id="1398" r:id="rId3"/>
    <p:sldId id="1315" r:id="rId4"/>
    <p:sldId id="1399" r:id="rId5"/>
    <p:sldId id="1337" r:id="rId6"/>
    <p:sldId id="1400" r:id="rId7"/>
    <p:sldId id="1401" r:id="rId8"/>
    <p:sldId id="1366" r:id="rId9"/>
    <p:sldId id="1365" r:id="rId10"/>
    <p:sldId id="1403" r:id="rId11"/>
    <p:sldId id="1404" r:id="rId12"/>
    <p:sldId id="1405" r:id="rId13"/>
    <p:sldId id="1406" r:id="rId14"/>
    <p:sldId id="1402" r:id="rId15"/>
    <p:sldId id="1371" r:id="rId16"/>
    <p:sldId id="1407" r:id="rId17"/>
    <p:sldId id="1408" r:id="rId18"/>
    <p:sldId id="1381" r:id="rId19"/>
    <p:sldId id="1409" r:id="rId20"/>
    <p:sldId id="1410" r:id="rId21"/>
    <p:sldId id="1411" r:id="rId22"/>
    <p:sldId id="1412" r:id="rId23"/>
    <p:sldId id="1413" r:id="rId24"/>
    <p:sldId id="1414" r:id="rId25"/>
    <p:sldId id="1415" r:id="rId26"/>
    <p:sldId id="1416" r:id="rId27"/>
    <p:sldId id="1417" r:id="rId28"/>
    <p:sldId id="1418" r:id="rId29"/>
    <p:sldId id="1390" r:id="rId30"/>
    <p:sldId id="1419" r:id="rId31"/>
    <p:sldId id="1420" r:id="rId32"/>
    <p:sldId id="1421" r:id="rId33"/>
    <p:sldId id="1422" r:id="rId34"/>
    <p:sldId id="1423" r:id="rId35"/>
    <p:sldId id="1424" r:id="rId36"/>
    <p:sldId id="136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k Kouam" initials="FK" lastIdx="1" clrIdx="0">
    <p:extLst>
      <p:ext uri="{19B8F6BF-5375-455C-9EA6-DF929625EA0E}">
        <p15:presenceInfo xmlns:p15="http://schemas.microsoft.com/office/powerpoint/2012/main" userId="4b9e92a18b4bb0c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94E"/>
    <a:srgbClr val="C7D5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8" autoAdjust="0"/>
    <p:restoredTop sz="81451" autoAdjust="0"/>
  </p:normalViewPr>
  <p:slideViewPr>
    <p:cSldViewPr snapToGrid="0">
      <p:cViewPr varScale="1">
        <p:scale>
          <a:sx n="71" d="100"/>
          <a:sy n="71" d="100"/>
        </p:scale>
        <p:origin x="950" y="43"/>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7" d="100"/>
          <a:sy n="67" d="100"/>
        </p:scale>
        <p:origin x="3043"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9F66207-C833-504F-D9D8-9A85BC27E5F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aa-ET" dirty="0"/>
          </a:p>
        </p:txBody>
      </p:sp>
      <p:sp>
        <p:nvSpPr>
          <p:cNvPr id="3" name="Espace réservé de la date 2">
            <a:extLst>
              <a:ext uri="{FF2B5EF4-FFF2-40B4-BE49-F238E27FC236}">
                <a16:creationId xmlns:a16="http://schemas.microsoft.com/office/drawing/2014/main" id="{C75CF40C-3AB6-E2CF-74BB-E7EC336094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A0F462-3EA9-44EF-B189-B510ACA7FDF6}" type="datetimeFigureOut">
              <a:rPr lang="aa-ET" smtClean="0"/>
              <a:t>05/03/2024</a:t>
            </a:fld>
            <a:endParaRPr lang="aa-ET"/>
          </a:p>
        </p:txBody>
      </p:sp>
      <p:sp>
        <p:nvSpPr>
          <p:cNvPr id="6" name="Espace réservé du pied de page 5">
            <a:extLst>
              <a:ext uri="{FF2B5EF4-FFF2-40B4-BE49-F238E27FC236}">
                <a16:creationId xmlns:a16="http://schemas.microsoft.com/office/drawing/2014/main" id="{46A53B09-437B-1A68-D476-C6C626DBD8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aa-ET" dirty="0"/>
          </a:p>
        </p:txBody>
      </p:sp>
      <p:sp>
        <p:nvSpPr>
          <p:cNvPr id="8" name="Espace réservé du numéro de diapositive 7">
            <a:extLst>
              <a:ext uri="{FF2B5EF4-FFF2-40B4-BE49-F238E27FC236}">
                <a16:creationId xmlns:a16="http://schemas.microsoft.com/office/drawing/2014/main" id="{3320DA11-9893-E7E4-0777-3BFCAF38EB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7946B5-A91C-4EE7-AFD1-8866650BA551}" type="slidenum">
              <a:rPr lang="aa-ET" smtClean="0"/>
              <a:t>‹N°›</a:t>
            </a:fld>
            <a:endParaRPr lang="aa-ET" dirty="0"/>
          </a:p>
        </p:txBody>
      </p:sp>
    </p:spTree>
    <p:extLst>
      <p:ext uri="{BB962C8B-B14F-4D97-AF65-F5344CB8AC3E}">
        <p14:creationId xmlns:p14="http://schemas.microsoft.com/office/powerpoint/2010/main" val="178337658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768AB-8379-481A-8D73-F2108AE81D56}" type="datetimeFigureOut">
              <a:rPr lang="en-ID" smtClean="0"/>
              <a:t>03/05/2024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35CC88-B6B5-43D3-8220-D77820A971FC}" type="slidenum">
              <a:rPr lang="en-ID" smtClean="0"/>
              <a:t>‹N°›</a:t>
            </a:fld>
            <a:endParaRPr lang="en-ID"/>
          </a:p>
        </p:txBody>
      </p:sp>
    </p:spTree>
    <p:extLst>
      <p:ext uri="{BB962C8B-B14F-4D97-AF65-F5344CB8AC3E}">
        <p14:creationId xmlns:p14="http://schemas.microsoft.com/office/powerpoint/2010/main" val="3519133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1</a:t>
            </a:fld>
            <a:endParaRPr lang="en-ID"/>
          </a:p>
        </p:txBody>
      </p:sp>
    </p:spTree>
    <p:extLst>
      <p:ext uri="{BB962C8B-B14F-4D97-AF65-F5344CB8AC3E}">
        <p14:creationId xmlns:p14="http://schemas.microsoft.com/office/powerpoint/2010/main" val="43366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10</a:t>
            </a:fld>
            <a:endParaRPr lang="en-ID"/>
          </a:p>
        </p:txBody>
      </p:sp>
    </p:spTree>
    <p:extLst>
      <p:ext uri="{BB962C8B-B14F-4D97-AF65-F5344CB8AC3E}">
        <p14:creationId xmlns:p14="http://schemas.microsoft.com/office/powerpoint/2010/main" val="3543954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11</a:t>
            </a:fld>
            <a:endParaRPr lang="en-ID"/>
          </a:p>
        </p:txBody>
      </p:sp>
    </p:spTree>
    <p:extLst>
      <p:ext uri="{BB962C8B-B14F-4D97-AF65-F5344CB8AC3E}">
        <p14:creationId xmlns:p14="http://schemas.microsoft.com/office/powerpoint/2010/main" val="2993568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12</a:t>
            </a:fld>
            <a:endParaRPr lang="en-ID"/>
          </a:p>
        </p:txBody>
      </p:sp>
    </p:spTree>
    <p:extLst>
      <p:ext uri="{BB962C8B-B14F-4D97-AF65-F5344CB8AC3E}">
        <p14:creationId xmlns:p14="http://schemas.microsoft.com/office/powerpoint/2010/main" val="1354742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13</a:t>
            </a:fld>
            <a:endParaRPr lang="en-ID"/>
          </a:p>
        </p:txBody>
      </p:sp>
    </p:spTree>
    <p:extLst>
      <p:ext uri="{BB962C8B-B14F-4D97-AF65-F5344CB8AC3E}">
        <p14:creationId xmlns:p14="http://schemas.microsoft.com/office/powerpoint/2010/main" val="3910301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14</a:t>
            </a:fld>
            <a:endParaRPr lang="en-ID"/>
          </a:p>
        </p:txBody>
      </p:sp>
    </p:spTree>
    <p:extLst>
      <p:ext uri="{BB962C8B-B14F-4D97-AF65-F5344CB8AC3E}">
        <p14:creationId xmlns:p14="http://schemas.microsoft.com/office/powerpoint/2010/main" val="789751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solidFill>
                  <a:prstClr val="black"/>
                </a:solidFill>
              </a:rPr>
              <a:pPr/>
              <a:t>15</a:t>
            </a:fld>
            <a:endParaRPr lang="en-ID">
              <a:solidFill>
                <a:prstClr val="black"/>
              </a:solidFill>
            </a:endParaRPr>
          </a:p>
        </p:txBody>
      </p:sp>
    </p:spTree>
    <p:extLst>
      <p:ext uri="{BB962C8B-B14F-4D97-AF65-F5344CB8AC3E}">
        <p14:creationId xmlns:p14="http://schemas.microsoft.com/office/powerpoint/2010/main" val="1064023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16</a:t>
            </a:fld>
            <a:endParaRPr lang="en-ID"/>
          </a:p>
        </p:txBody>
      </p:sp>
    </p:spTree>
    <p:extLst>
      <p:ext uri="{BB962C8B-B14F-4D97-AF65-F5344CB8AC3E}">
        <p14:creationId xmlns:p14="http://schemas.microsoft.com/office/powerpoint/2010/main" val="1219201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17</a:t>
            </a:fld>
            <a:endParaRPr lang="en-ID"/>
          </a:p>
        </p:txBody>
      </p:sp>
    </p:spTree>
    <p:extLst>
      <p:ext uri="{BB962C8B-B14F-4D97-AF65-F5344CB8AC3E}">
        <p14:creationId xmlns:p14="http://schemas.microsoft.com/office/powerpoint/2010/main" val="1618526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solidFill>
                  <a:prstClr val="black"/>
                </a:solidFill>
              </a:rPr>
              <a:pPr/>
              <a:t>18</a:t>
            </a:fld>
            <a:endParaRPr lang="en-ID">
              <a:solidFill>
                <a:prstClr val="black"/>
              </a:solidFill>
            </a:endParaRPr>
          </a:p>
        </p:txBody>
      </p:sp>
    </p:spTree>
    <p:extLst>
      <p:ext uri="{BB962C8B-B14F-4D97-AF65-F5344CB8AC3E}">
        <p14:creationId xmlns:p14="http://schemas.microsoft.com/office/powerpoint/2010/main" val="1149636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19</a:t>
            </a:fld>
            <a:endParaRPr lang="en-ID"/>
          </a:p>
        </p:txBody>
      </p:sp>
    </p:spTree>
    <p:extLst>
      <p:ext uri="{BB962C8B-B14F-4D97-AF65-F5344CB8AC3E}">
        <p14:creationId xmlns:p14="http://schemas.microsoft.com/office/powerpoint/2010/main" val="3122612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2</a:t>
            </a:fld>
            <a:endParaRPr lang="en-ID"/>
          </a:p>
        </p:txBody>
      </p:sp>
    </p:spTree>
    <p:extLst>
      <p:ext uri="{BB962C8B-B14F-4D97-AF65-F5344CB8AC3E}">
        <p14:creationId xmlns:p14="http://schemas.microsoft.com/office/powerpoint/2010/main" val="3049970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20</a:t>
            </a:fld>
            <a:endParaRPr lang="en-ID"/>
          </a:p>
        </p:txBody>
      </p:sp>
    </p:spTree>
    <p:extLst>
      <p:ext uri="{BB962C8B-B14F-4D97-AF65-F5344CB8AC3E}">
        <p14:creationId xmlns:p14="http://schemas.microsoft.com/office/powerpoint/2010/main" val="3588905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21</a:t>
            </a:fld>
            <a:endParaRPr lang="en-ID"/>
          </a:p>
        </p:txBody>
      </p:sp>
    </p:spTree>
    <p:extLst>
      <p:ext uri="{BB962C8B-B14F-4D97-AF65-F5344CB8AC3E}">
        <p14:creationId xmlns:p14="http://schemas.microsoft.com/office/powerpoint/2010/main" val="2715850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22</a:t>
            </a:fld>
            <a:endParaRPr lang="en-ID"/>
          </a:p>
        </p:txBody>
      </p:sp>
    </p:spTree>
    <p:extLst>
      <p:ext uri="{BB962C8B-B14F-4D97-AF65-F5344CB8AC3E}">
        <p14:creationId xmlns:p14="http://schemas.microsoft.com/office/powerpoint/2010/main" val="3813596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23</a:t>
            </a:fld>
            <a:endParaRPr lang="en-ID"/>
          </a:p>
        </p:txBody>
      </p:sp>
    </p:spTree>
    <p:extLst>
      <p:ext uri="{BB962C8B-B14F-4D97-AF65-F5344CB8AC3E}">
        <p14:creationId xmlns:p14="http://schemas.microsoft.com/office/powerpoint/2010/main" val="2028565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24</a:t>
            </a:fld>
            <a:endParaRPr lang="en-ID"/>
          </a:p>
        </p:txBody>
      </p:sp>
    </p:spTree>
    <p:extLst>
      <p:ext uri="{BB962C8B-B14F-4D97-AF65-F5344CB8AC3E}">
        <p14:creationId xmlns:p14="http://schemas.microsoft.com/office/powerpoint/2010/main" val="2054222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25</a:t>
            </a:fld>
            <a:endParaRPr lang="en-ID"/>
          </a:p>
        </p:txBody>
      </p:sp>
    </p:spTree>
    <p:extLst>
      <p:ext uri="{BB962C8B-B14F-4D97-AF65-F5344CB8AC3E}">
        <p14:creationId xmlns:p14="http://schemas.microsoft.com/office/powerpoint/2010/main" val="2844455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26</a:t>
            </a:fld>
            <a:endParaRPr lang="en-ID"/>
          </a:p>
        </p:txBody>
      </p:sp>
    </p:spTree>
    <p:extLst>
      <p:ext uri="{BB962C8B-B14F-4D97-AF65-F5344CB8AC3E}">
        <p14:creationId xmlns:p14="http://schemas.microsoft.com/office/powerpoint/2010/main" val="2319394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27</a:t>
            </a:fld>
            <a:endParaRPr lang="en-ID"/>
          </a:p>
        </p:txBody>
      </p:sp>
    </p:spTree>
    <p:extLst>
      <p:ext uri="{BB962C8B-B14F-4D97-AF65-F5344CB8AC3E}">
        <p14:creationId xmlns:p14="http://schemas.microsoft.com/office/powerpoint/2010/main" val="2364311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28</a:t>
            </a:fld>
            <a:endParaRPr lang="en-ID"/>
          </a:p>
        </p:txBody>
      </p:sp>
    </p:spTree>
    <p:extLst>
      <p:ext uri="{BB962C8B-B14F-4D97-AF65-F5344CB8AC3E}">
        <p14:creationId xmlns:p14="http://schemas.microsoft.com/office/powerpoint/2010/main" val="1022007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solidFill>
                  <a:prstClr val="black"/>
                </a:solidFill>
              </a:rPr>
              <a:pPr/>
              <a:t>29</a:t>
            </a:fld>
            <a:endParaRPr lang="en-ID">
              <a:solidFill>
                <a:prstClr val="black"/>
              </a:solidFill>
            </a:endParaRPr>
          </a:p>
        </p:txBody>
      </p:sp>
    </p:spTree>
    <p:extLst>
      <p:ext uri="{BB962C8B-B14F-4D97-AF65-F5344CB8AC3E}">
        <p14:creationId xmlns:p14="http://schemas.microsoft.com/office/powerpoint/2010/main" val="2434373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3</a:t>
            </a:fld>
            <a:endParaRPr lang="en-ID"/>
          </a:p>
        </p:txBody>
      </p:sp>
    </p:spTree>
    <p:extLst>
      <p:ext uri="{BB962C8B-B14F-4D97-AF65-F5344CB8AC3E}">
        <p14:creationId xmlns:p14="http://schemas.microsoft.com/office/powerpoint/2010/main" val="1070428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30</a:t>
            </a:fld>
            <a:endParaRPr lang="en-ID"/>
          </a:p>
        </p:txBody>
      </p:sp>
    </p:spTree>
    <p:extLst>
      <p:ext uri="{BB962C8B-B14F-4D97-AF65-F5344CB8AC3E}">
        <p14:creationId xmlns:p14="http://schemas.microsoft.com/office/powerpoint/2010/main" val="1685633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31</a:t>
            </a:fld>
            <a:endParaRPr lang="en-ID"/>
          </a:p>
        </p:txBody>
      </p:sp>
    </p:spTree>
    <p:extLst>
      <p:ext uri="{BB962C8B-B14F-4D97-AF65-F5344CB8AC3E}">
        <p14:creationId xmlns:p14="http://schemas.microsoft.com/office/powerpoint/2010/main" val="4859997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32</a:t>
            </a:fld>
            <a:endParaRPr lang="en-ID"/>
          </a:p>
        </p:txBody>
      </p:sp>
    </p:spTree>
    <p:extLst>
      <p:ext uri="{BB962C8B-B14F-4D97-AF65-F5344CB8AC3E}">
        <p14:creationId xmlns:p14="http://schemas.microsoft.com/office/powerpoint/2010/main" val="4911908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33</a:t>
            </a:fld>
            <a:endParaRPr lang="en-ID"/>
          </a:p>
        </p:txBody>
      </p:sp>
    </p:spTree>
    <p:extLst>
      <p:ext uri="{BB962C8B-B14F-4D97-AF65-F5344CB8AC3E}">
        <p14:creationId xmlns:p14="http://schemas.microsoft.com/office/powerpoint/2010/main" val="472268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34</a:t>
            </a:fld>
            <a:endParaRPr lang="en-ID"/>
          </a:p>
        </p:txBody>
      </p:sp>
    </p:spTree>
    <p:extLst>
      <p:ext uri="{BB962C8B-B14F-4D97-AF65-F5344CB8AC3E}">
        <p14:creationId xmlns:p14="http://schemas.microsoft.com/office/powerpoint/2010/main" val="3651790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35</a:t>
            </a:fld>
            <a:endParaRPr lang="en-ID"/>
          </a:p>
        </p:txBody>
      </p:sp>
    </p:spTree>
    <p:extLst>
      <p:ext uri="{BB962C8B-B14F-4D97-AF65-F5344CB8AC3E}">
        <p14:creationId xmlns:p14="http://schemas.microsoft.com/office/powerpoint/2010/main" val="1478886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4</a:t>
            </a:fld>
            <a:endParaRPr lang="en-ID"/>
          </a:p>
        </p:txBody>
      </p:sp>
    </p:spTree>
    <p:extLst>
      <p:ext uri="{BB962C8B-B14F-4D97-AF65-F5344CB8AC3E}">
        <p14:creationId xmlns:p14="http://schemas.microsoft.com/office/powerpoint/2010/main" val="1407898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5</a:t>
            </a:fld>
            <a:endParaRPr lang="en-ID"/>
          </a:p>
        </p:txBody>
      </p:sp>
    </p:spTree>
    <p:extLst>
      <p:ext uri="{BB962C8B-B14F-4D97-AF65-F5344CB8AC3E}">
        <p14:creationId xmlns:p14="http://schemas.microsoft.com/office/powerpoint/2010/main" val="3962131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6</a:t>
            </a:fld>
            <a:endParaRPr lang="en-ID"/>
          </a:p>
        </p:txBody>
      </p:sp>
    </p:spTree>
    <p:extLst>
      <p:ext uri="{BB962C8B-B14F-4D97-AF65-F5344CB8AC3E}">
        <p14:creationId xmlns:p14="http://schemas.microsoft.com/office/powerpoint/2010/main" val="3967176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7</a:t>
            </a:fld>
            <a:endParaRPr lang="en-ID"/>
          </a:p>
        </p:txBody>
      </p:sp>
    </p:spTree>
    <p:extLst>
      <p:ext uri="{BB962C8B-B14F-4D97-AF65-F5344CB8AC3E}">
        <p14:creationId xmlns:p14="http://schemas.microsoft.com/office/powerpoint/2010/main" val="426980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55252-4DCC-BF2C-5B26-560E8C0F59E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0C26B51-C36A-8470-A79E-24CB5B10640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10941E3-C9DD-9201-40C2-423829BC44A0}"/>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2D6F2A9-903B-ADF0-B78E-6432699C4865}"/>
              </a:ext>
            </a:extLst>
          </p:cNvPr>
          <p:cNvSpPr>
            <a:spLocks noGrp="1"/>
          </p:cNvSpPr>
          <p:nvPr>
            <p:ph type="sldNum" sz="quarter" idx="5"/>
          </p:nvPr>
        </p:nvSpPr>
        <p:spPr/>
        <p:txBody>
          <a:bodyPr/>
          <a:lstStyle/>
          <a:p>
            <a:fld id="{1D35CC88-B6B5-43D3-8220-D77820A971FC}" type="slidenum">
              <a:rPr lang="en-ID" smtClean="0"/>
              <a:t>8</a:t>
            </a:fld>
            <a:endParaRPr lang="en-ID"/>
          </a:p>
        </p:txBody>
      </p:sp>
    </p:spTree>
    <p:extLst>
      <p:ext uri="{BB962C8B-B14F-4D97-AF65-F5344CB8AC3E}">
        <p14:creationId xmlns:p14="http://schemas.microsoft.com/office/powerpoint/2010/main" val="2687390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endParaRPr lang="fr-FR" dirty="0"/>
          </a:p>
        </p:txBody>
      </p:sp>
      <p:sp>
        <p:nvSpPr>
          <p:cNvPr id="4" name="Espace réservé du numéro de diapositive 3"/>
          <p:cNvSpPr>
            <a:spLocks noGrp="1"/>
          </p:cNvSpPr>
          <p:nvPr>
            <p:ph type="sldNum" sz="quarter" idx="5"/>
          </p:nvPr>
        </p:nvSpPr>
        <p:spPr/>
        <p:txBody>
          <a:bodyPr/>
          <a:lstStyle/>
          <a:p>
            <a:fld id="{1D35CC88-B6B5-43D3-8220-D77820A971FC}" type="slidenum">
              <a:rPr lang="en-ID" smtClean="0"/>
              <a:t>9</a:t>
            </a:fld>
            <a:endParaRPr lang="en-ID"/>
          </a:p>
        </p:txBody>
      </p:sp>
    </p:spTree>
    <p:extLst>
      <p:ext uri="{BB962C8B-B14F-4D97-AF65-F5344CB8AC3E}">
        <p14:creationId xmlns:p14="http://schemas.microsoft.com/office/powerpoint/2010/main" val="2915591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61476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41382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2_Title Slide">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C9453146-A9B1-D5EB-FB87-AA7E7839E49D}"/>
              </a:ext>
            </a:extLst>
          </p:cNvPr>
          <p:cNvSpPr>
            <a:spLocks noGrp="1"/>
          </p:cNvSpPr>
          <p:nvPr>
            <p:ph type="pic" sz="quarter" idx="10"/>
          </p:nvPr>
        </p:nvSpPr>
        <p:spPr>
          <a:xfrm>
            <a:off x="0" y="442685"/>
            <a:ext cx="3599540" cy="5972629"/>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Tree>
    <p:extLst>
      <p:ext uri="{BB962C8B-B14F-4D97-AF65-F5344CB8AC3E}">
        <p14:creationId xmlns:p14="http://schemas.microsoft.com/office/powerpoint/2010/main" val="212974485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250" fill="hold"/>
                                        <p:tgtEl>
                                          <p:spTgt spid="2"/>
                                        </p:tgtEl>
                                        <p:attrNameLst>
                                          <p:attrName>ppt_x</p:attrName>
                                        </p:attrNameLst>
                                      </p:cBhvr>
                                      <p:tavLst>
                                        <p:tav tm="0">
                                          <p:val>
                                            <p:strVal val="#ppt_x"/>
                                          </p:val>
                                        </p:tav>
                                        <p:tav tm="100000">
                                          <p:val>
                                            <p:strVal val="#ppt_x"/>
                                          </p:val>
                                        </p:tav>
                                      </p:tavLst>
                                    </p:anim>
                                    <p:anim calcmode="lin" valueType="num">
                                      <p:cBhvr additive="base">
                                        <p:cTn id="11" dur="1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1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3AD43DE7-8AEC-9A4A-032B-30D27890BCCC}"/>
              </a:ext>
            </a:extLst>
          </p:cNvPr>
          <p:cNvSpPr>
            <a:spLocks noGrp="1"/>
          </p:cNvSpPr>
          <p:nvPr>
            <p:ph type="pic" sz="quarter" idx="10"/>
          </p:nvPr>
        </p:nvSpPr>
        <p:spPr>
          <a:xfrm>
            <a:off x="0" y="0"/>
            <a:ext cx="12192000" cy="6858000"/>
          </a:xfrm>
          <a:custGeom>
            <a:avLst/>
            <a:gdLst>
              <a:gd name="connsiteX0" fmla="*/ 0 w 3505854"/>
              <a:gd name="connsiteY0" fmla="*/ 0 h 3312081"/>
              <a:gd name="connsiteX1" fmla="*/ 3505854 w 3505854"/>
              <a:gd name="connsiteY1" fmla="*/ 0 h 3312081"/>
              <a:gd name="connsiteX2" fmla="*/ 3505854 w 3505854"/>
              <a:gd name="connsiteY2" fmla="*/ 3312081 h 3312081"/>
              <a:gd name="connsiteX3" fmla="*/ 0 w 3505854"/>
              <a:gd name="connsiteY3" fmla="*/ 3312081 h 3312081"/>
            </a:gdLst>
            <a:ahLst/>
            <a:cxnLst>
              <a:cxn ang="0">
                <a:pos x="connsiteX0" y="connsiteY0"/>
              </a:cxn>
              <a:cxn ang="0">
                <a:pos x="connsiteX1" y="connsiteY1"/>
              </a:cxn>
              <a:cxn ang="0">
                <a:pos x="connsiteX2" y="connsiteY2"/>
              </a:cxn>
              <a:cxn ang="0">
                <a:pos x="connsiteX3" y="connsiteY3"/>
              </a:cxn>
            </a:cxnLst>
            <a:rect l="l" t="t" r="r" b="b"/>
            <a:pathLst>
              <a:path w="3505854" h="3312081">
                <a:moveTo>
                  <a:pt x="0" y="0"/>
                </a:moveTo>
                <a:lnTo>
                  <a:pt x="3505854" y="0"/>
                </a:lnTo>
                <a:lnTo>
                  <a:pt x="3505854" y="3312081"/>
                </a:lnTo>
                <a:lnTo>
                  <a:pt x="0" y="3312081"/>
                </a:ln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Tree>
    <p:extLst>
      <p:ext uri="{BB962C8B-B14F-4D97-AF65-F5344CB8AC3E}">
        <p14:creationId xmlns:p14="http://schemas.microsoft.com/office/powerpoint/2010/main" val="185960476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05AD200-C435-EEC8-EE75-59135A0D2378}"/>
              </a:ext>
            </a:extLst>
          </p:cNvPr>
          <p:cNvSpPr>
            <a:spLocks noGrp="1"/>
          </p:cNvSpPr>
          <p:nvPr>
            <p:ph type="pic" sz="quarter" idx="10"/>
          </p:nvPr>
        </p:nvSpPr>
        <p:spPr>
          <a:xfrm>
            <a:off x="2255157" y="1237588"/>
            <a:ext cx="3015732" cy="4382824"/>
          </a:xfrm>
          <a:custGeom>
            <a:avLst/>
            <a:gdLst/>
            <a:ahLst/>
            <a:cxnLst/>
            <a:rect l="l" t="t" r="r" b="b"/>
            <a:pathLst>
              <a:path w="2636538" h="3831734">
                <a:moveTo>
                  <a:pt x="1295859" y="0"/>
                </a:moveTo>
                <a:cubicBezTo>
                  <a:pt x="1515697" y="0"/>
                  <a:pt x="1721969" y="46009"/>
                  <a:pt x="1914677" y="138027"/>
                </a:cubicBezTo>
                <a:cubicBezTo>
                  <a:pt x="2107385" y="230044"/>
                  <a:pt x="2262598" y="363483"/>
                  <a:pt x="2380317" y="538342"/>
                </a:cubicBezTo>
                <a:cubicBezTo>
                  <a:pt x="2498036" y="713202"/>
                  <a:pt x="2556895" y="925833"/>
                  <a:pt x="2556895" y="1176238"/>
                </a:cubicBezTo>
                <a:cubicBezTo>
                  <a:pt x="2556895" y="1408026"/>
                  <a:pt x="2499450" y="1617379"/>
                  <a:pt x="2384561" y="1804296"/>
                </a:cubicBezTo>
                <a:cubicBezTo>
                  <a:pt x="2269671" y="1991213"/>
                  <a:pt x="2113982" y="2174138"/>
                  <a:pt x="1917493" y="2353069"/>
                </a:cubicBezTo>
                <a:cubicBezTo>
                  <a:pt x="1721004" y="2532001"/>
                  <a:pt x="1526828" y="2716869"/>
                  <a:pt x="1334967" y="2907673"/>
                </a:cubicBezTo>
                <a:lnTo>
                  <a:pt x="843625" y="3292004"/>
                </a:lnTo>
                <a:lnTo>
                  <a:pt x="2636538" y="3292004"/>
                </a:lnTo>
                <a:lnTo>
                  <a:pt x="2636538" y="3831734"/>
                </a:lnTo>
                <a:lnTo>
                  <a:pt x="19990" y="3831734"/>
                </a:lnTo>
                <a:lnTo>
                  <a:pt x="19990" y="3419163"/>
                </a:lnTo>
                <a:lnTo>
                  <a:pt x="842673" y="2657401"/>
                </a:lnTo>
                <a:cubicBezTo>
                  <a:pt x="1125548" y="2436295"/>
                  <a:pt x="1337413" y="2250475"/>
                  <a:pt x="1478268" y="2099942"/>
                </a:cubicBezTo>
                <a:cubicBezTo>
                  <a:pt x="1619124" y="1949409"/>
                  <a:pt x="1735838" y="1802326"/>
                  <a:pt x="1828411" y="1658695"/>
                </a:cubicBezTo>
                <a:cubicBezTo>
                  <a:pt x="1920983" y="1515063"/>
                  <a:pt x="1967270" y="1357575"/>
                  <a:pt x="1967270" y="1186232"/>
                </a:cubicBezTo>
                <a:cubicBezTo>
                  <a:pt x="1967270" y="1047942"/>
                  <a:pt x="1934310" y="931294"/>
                  <a:pt x="1868391" y="836289"/>
                </a:cubicBezTo>
                <a:cubicBezTo>
                  <a:pt x="1802471" y="741283"/>
                  <a:pt x="1717395" y="668105"/>
                  <a:pt x="1613161" y="616755"/>
                </a:cubicBezTo>
                <a:cubicBezTo>
                  <a:pt x="1508927" y="565406"/>
                  <a:pt x="1401521" y="539730"/>
                  <a:pt x="1290941" y="539730"/>
                </a:cubicBezTo>
                <a:cubicBezTo>
                  <a:pt x="1143819" y="539730"/>
                  <a:pt x="1023919" y="564440"/>
                  <a:pt x="931240" y="613860"/>
                </a:cubicBezTo>
                <a:cubicBezTo>
                  <a:pt x="838562" y="663280"/>
                  <a:pt x="767685" y="724043"/>
                  <a:pt x="718609" y="796150"/>
                </a:cubicBezTo>
                <a:cubicBezTo>
                  <a:pt x="669532" y="868257"/>
                  <a:pt x="633902" y="941579"/>
                  <a:pt x="611718" y="1016119"/>
                </a:cubicBezTo>
                <a:cubicBezTo>
                  <a:pt x="589533" y="1090659"/>
                  <a:pt x="576365" y="1161047"/>
                  <a:pt x="572213" y="1227283"/>
                </a:cubicBezTo>
                <a:cubicBezTo>
                  <a:pt x="568062" y="1293520"/>
                  <a:pt x="565986" y="1326638"/>
                  <a:pt x="565986" y="1326638"/>
                </a:cubicBezTo>
                <a:lnTo>
                  <a:pt x="0" y="1326638"/>
                </a:lnTo>
                <a:cubicBezTo>
                  <a:pt x="0" y="1326638"/>
                  <a:pt x="1732" y="1286923"/>
                  <a:pt x="5196" y="1207492"/>
                </a:cubicBezTo>
                <a:cubicBezTo>
                  <a:pt x="8659" y="1128061"/>
                  <a:pt x="21312" y="1041265"/>
                  <a:pt x="43153" y="947106"/>
                </a:cubicBezTo>
                <a:cubicBezTo>
                  <a:pt x="64994" y="852947"/>
                  <a:pt x="101801" y="751529"/>
                  <a:pt x="153574" y="642853"/>
                </a:cubicBezTo>
                <a:cubicBezTo>
                  <a:pt x="205347" y="534178"/>
                  <a:pt x="279146" y="431054"/>
                  <a:pt x="374971" y="333484"/>
                </a:cubicBezTo>
                <a:cubicBezTo>
                  <a:pt x="470796" y="235914"/>
                  <a:pt x="594094" y="155941"/>
                  <a:pt x="744865" y="93564"/>
                </a:cubicBezTo>
                <a:cubicBezTo>
                  <a:pt x="895636" y="31189"/>
                  <a:pt x="1079301" y="0"/>
                  <a:pt x="1295859" y="0"/>
                </a:cubicBezTo>
                <a:close/>
              </a:path>
            </a:pathLst>
          </a:custGeom>
          <a:solidFill>
            <a:schemeClr val="tx1">
              <a:lumMod val="50000"/>
              <a:lumOff val="50000"/>
              <a:alpha val="10000"/>
            </a:schemeClr>
          </a:solidFill>
          <a:effectLst>
            <a:outerShdw blurRad="584200" dist="698500" dir="8100000" sx="96000" sy="96000" algn="tr" rotWithShape="0">
              <a:prstClr val="black">
                <a:alpha val="18000"/>
              </a:prstClr>
            </a:outerShdw>
          </a:effectLst>
        </p:spPr>
        <p:txBody>
          <a:bodyPr wrap="square">
            <a:noAutofit/>
          </a:bodyPr>
          <a:lstStyle>
            <a:lvl1pPr>
              <a:defRPr lang="en-ID" sz="1400">
                <a:solidFill>
                  <a:srgbClr val="32394E"/>
                </a:solidFill>
              </a:defRPr>
            </a:lvl1pPr>
          </a:lstStyle>
          <a:p>
            <a:pPr marL="0" lvl="0" indent="0">
              <a:buNone/>
            </a:pPr>
            <a:endParaRPr lang="en-ID" dirty="0"/>
          </a:p>
        </p:txBody>
      </p:sp>
      <p:sp>
        <p:nvSpPr>
          <p:cNvPr id="16" name="Picture Placeholder 15">
            <a:extLst>
              <a:ext uri="{FF2B5EF4-FFF2-40B4-BE49-F238E27FC236}">
                <a16:creationId xmlns:a16="http://schemas.microsoft.com/office/drawing/2014/main" id="{ED0913A0-E149-539D-F230-F22989F33E9A}"/>
              </a:ext>
            </a:extLst>
          </p:cNvPr>
          <p:cNvSpPr>
            <a:spLocks noGrp="1"/>
          </p:cNvSpPr>
          <p:nvPr>
            <p:ph type="pic" sz="quarter" idx="11"/>
          </p:nvPr>
        </p:nvSpPr>
        <p:spPr>
          <a:xfrm>
            <a:off x="4877006" y="1209098"/>
            <a:ext cx="3340470" cy="4439805"/>
          </a:xfrm>
          <a:custGeom>
            <a:avLst/>
            <a:gdLst/>
            <a:ahLst/>
            <a:cxnLst/>
            <a:rect l="l" t="t" r="r" b="b"/>
            <a:pathLst>
              <a:path w="2920444" h="3881550">
                <a:moveTo>
                  <a:pt x="1460223" y="549725"/>
                </a:moveTo>
                <a:cubicBezTo>
                  <a:pt x="1215372" y="549725"/>
                  <a:pt x="1011545" y="665090"/>
                  <a:pt x="848743" y="895822"/>
                </a:cubicBezTo>
                <a:cubicBezTo>
                  <a:pt x="685941" y="1126553"/>
                  <a:pt x="604539" y="1474024"/>
                  <a:pt x="604539" y="1938236"/>
                </a:cubicBezTo>
                <a:cubicBezTo>
                  <a:pt x="604539" y="2401656"/>
                  <a:pt x="686139" y="2750608"/>
                  <a:pt x="849338" y="2985094"/>
                </a:cubicBezTo>
                <a:cubicBezTo>
                  <a:pt x="1012537" y="3219580"/>
                  <a:pt x="1216165" y="3336823"/>
                  <a:pt x="1460223" y="3336823"/>
                </a:cubicBezTo>
                <a:cubicBezTo>
                  <a:pt x="1703857" y="3336823"/>
                  <a:pt x="1907380" y="3220214"/>
                  <a:pt x="2070790" y="2986997"/>
                </a:cubicBezTo>
                <a:cubicBezTo>
                  <a:pt x="2234200" y="2753781"/>
                  <a:pt x="2315906" y="2404194"/>
                  <a:pt x="2315906" y="1938236"/>
                </a:cubicBezTo>
                <a:cubicBezTo>
                  <a:pt x="2315906" y="1474765"/>
                  <a:pt x="2234372" y="1127478"/>
                  <a:pt x="2071306" y="896377"/>
                </a:cubicBezTo>
                <a:cubicBezTo>
                  <a:pt x="1908239" y="665276"/>
                  <a:pt x="1704545" y="549725"/>
                  <a:pt x="1460223" y="549725"/>
                </a:cubicBezTo>
                <a:close/>
                <a:moveTo>
                  <a:pt x="1460223" y="0"/>
                </a:moveTo>
                <a:cubicBezTo>
                  <a:pt x="1698146" y="0"/>
                  <a:pt x="1909112" y="52077"/>
                  <a:pt x="2093120" y="156231"/>
                </a:cubicBezTo>
                <a:cubicBezTo>
                  <a:pt x="2277129" y="260385"/>
                  <a:pt x="2429592" y="402722"/>
                  <a:pt x="2550511" y="583240"/>
                </a:cubicBezTo>
                <a:cubicBezTo>
                  <a:pt x="2671429" y="763758"/>
                  <a:pt x="2763314" y="970374"/>
                  <a:pt x="2826166" y="1203088"/>
                </a:cubicBezTo>
                <a:cubicBezTo>
                  <a:pt x="2889018" y="1435803"/>
                  <a:pt x="2920444" y="1680852"/>
                  <a:pt x="2920444" y="1938236"/>
                </a:cubicBezTo>
                <a:cubicBezTo>
                  <a:pt x="2920444" y="2193664"/>
                  <a:pt x="2888913" y="2438978"/>
                  <a:pt x="2825849" y="2674178"/>
                </a:cubicBezTo>
                <a:cubicBezTo>
                  <a:pt x="2762785" y="2909378"/>
                  <a:pt x="2670609" y="3116655"/>
                  <a:pt x="2549320" y="3296010"/>
                </a:cubicBezTo>
                <a:cubicBezTo>
                  <a:pt x="2428032" y="3475365"/>
                  <a:pt x="2275714" y="3617793"/>
                  <a:pt x="2092366" y="3723296"/>
                </a:cubicBezTo>
                <a:cubicBezTo>
                  <a:pt x="1909019" y="3828799"/>
                  <a:pt x="1698305" y="3881550"/>
                  <a:pt x="1460223" y="3881550"/>
                </a:cubicBezTo>
                <a:cubicBezTo>
                  <a:pt x="1221559" y="3881550"/>
                  <a:pt x="1010567" y="3828799"/>
                  <a:pt x="827246" y="3723296"/>
                </a:cubicBezTo>
                <a:cubicBezTo>
                  <a:pt x="643925" y="3617793"/>
                  <a:pt x="491619" y="3475351"/>
                  <a:pt x="370331" y="3295970"/>
                </a:cubicBezTo>
                <a:cubicBezTo>
                  <a:pt x="249042" y="3116589"/>
                  <a:pt x="156999" y="2909827"/>
                  <a:pt x="94199" y="2675685"/>
                </a:cubicBezTo>
                <a:cubicBezTo>
                  <a:pt x="31400" y="2441543"/>
                  <a:pt x="0" y="2195727"/>
                  <a:pt x="0" y="1938236"/>
                </a:cubicBezTo>
                <a:cubicBezTo>
                  <a:pt x="0" y="1678895"/>
                  <a:pt x="31281" y="1433383"/>
                  <a:pt x="93842" y="1201700"/>
                </a:cubicBezTo>
                <a:cubicBezTo>
                  <a:pt x="156404" y="970017"/>
                  <a:pt x="248183" y="763877"/>
                  <a:pt x="369181" y="583280"/>
                </a:cubicBezTo>
                <a:cubicBezTo>
                  <a:pt x="490178" y="402682"/>
                  <a:pt x="642655" y="260319"/>
                  <a:pt x="826611" y="156191"/>
                </a:cubicBezTo>
                <a:cubicBezTo>
                  <a:pt x="1010567" y="52064"/>
                  <a:pt x="1221770" y="0"/>
                  <a:pt x="1460223" y="0"/>
                </a:cubicBezTo>
                <a:close/>
              </a:path>
            </a:pathLst>
          </a:custGeom>
          <a:solidFill>
            <a:schemeClr val="tx1">
              <a:lumMod val="50000"/>
              <a:lumOff val="50000"/>
              <a:alpha val="10000"/>
            </a:schemeClr>
          </a:solidFill>
          <a:effectLst>
            <a:outerShdw blurRad="584200" dist="698500" dir="8100000" sx="96000" sy="96000" algn="tr" rotWithShape="0">
              <a:prstClr val="black">
                <a:alpha val="18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19" name="Picture Placeholder 18">
            <a:extLst>
              <a:ext uri="{FF2B5EF4-FFF2-40B4-BE49-F238E27FC236}">
                <a16:creationId xmlns:a16="http://schemas.microsoft.com/office/drawing/2014/main" id="{C4CCB71D-1D76-EC73-B642-E5ECC817523D}"/>
              </a:ext>
            </a:extLst>
          </p:cNvPr>
          <p:cNvSpPr>
            <a:spLocks noGrp="1"/>
          </p:cNvSpPr>
          <p:nvPr>
            <p:ph type="pic" sz="quarter" idx="12"/>
          </p:nvPr>
        </p:nvSpPr>
        <p:spPr>
          <a:xfrm>
            <a:off x="10147301" y="1165879"/>
            <a:ext cx="3086099" cy="4526242"/>
          </a:xfrm>
          <a:custGeom>
            <a:avLst/>
            <a:gdLst/>
            <a:ahLst/>
            <a:cxnLst/>
            <a:rect l="l" t="t" r="r" b="b"/>
            <a:pathLst>
              <a:path w="2646533" h="3881551">
                <a:moveTo>
                  <a:pt x="1330684" y="0"/>
                </a:moveTo>
                <a:cubicBezTo>
                  <a:pt x="1543963" y="0"/>
                  <a:pt x="1744947" y="42413"/>
                  <a:pt x="1933636" y="127238"/>
                </a:cubicBezTo>
                <a:cubicBezTo>
                  <a:pt x="2122325" y="212063"/>
                  <a:pt x="2275859" y="333656"/>
                  <a:pt x="2394239" y="492016"/>
                </a:cubicBezTo>
                <a:cubicBezTo>
                  <a:pt x="2512619" y="650376"/>
                  <a:pt x="2571809" y="838602"/>
                  <a:pt x="2571809" y="1056694"/>
                </a:cubicBezTo>
                <a:cubicBezTo>
                  <a:pt x="2571809" y="1266483"/>
                  <a:pt x="2518819" y="1444688"/>
                  <a:pt x="2412841" y="1591308"/>
                </a:cubicBezTo>
                <a:cubicBezTo>
                  <a:pt x="2320109" y="1719600"/>
                  <a:pt x="2214361" y="1812737"/>
                  <a:pt x="2095595" y="1870721"/>
                </a:cubicBezTo>
                <a:lnTo>
                  <a:pt x="2093811" y="1871504"/>
                </a:lnTo>
                <a:lnTo>
                  <a:pt x="2104194" y="1875476"/>
                </a:lnTo>
                <a:cubicBezTo>
                  <a:pt x="2242453" y="1934501"/>
                  <a:pt x="2363685" y="2029894"/>
                  <a:pt x="2467892" y="2161657"/>
                </a:cubicBezTo>
                <a:cubicBezTo>
                  <a:pt x="2586986" y="2312243"/>
                  <a:pt x="2646533" y="2500072"/>
                  <a:pt x="2646533" y="2725145"/>
                </a:cubicBezTo>
                <a:cubicBezTo>
                  <a:pt x="2646533" y="2964760"/>
                  <a:pt x="2583694" y="3171853"/>
                  <a:pt x="2458017" y="3346422"/>
                </a:cubicBezTo>
                <a:cubicBezTo>
                  <a:pt x="2332339" y="3520990"/>
                  <a:pt x="2169814" y="3653821"/>
                  <a:pt x="1970443" y="3744913"/>
                </a:cubicBezTo>
                <a:cubicBezTo>
                  <a:pt x="1771072" y="3836005"/>
                  <a:pt x="1554513" y="3881551"/>
                  <a:pt x="1320768" y="3881551"/>
                </a:cubicBezTo>
                <a:cubicBezTo>
                  <a:pt x="1097387" y="3881551"/>
                  <a:pt x="884743" y="3838411"/>
                  <a:pt x="682833" y="3752131"/>
                </a:cubicBezTo>
                <a:cubicBezTo>
                  <a:pt x="480923" y="3665852"/>
                  <a:pt x="316641" y="3533352"/>
                  <a:pt x="189984" y="3354632"/>
                </a:cubicBezTo>
                <a:cubicBezTo>
                  <a:pt x="63328" y="3175912"/>
                  <a:pt x="0" y="2934247"/>
                  <a:pt x="0" y="2629637"/>
                </a:cubicBezTo>
                <a:lnTo>
                  <a:pt x="564717" y="2629637"/>
                </a:lnTo>
                <a:cubicBezTo>
                  <a:pt x="564717" y="2820759"/>
                  <a:pt x="601141" y="2967471"/>
                  <a:pt x="673988" y="3069774"/>
                </a:cubicBezTo>
                <a:cubicBezTo>
                  <a:pt x="746835" y="3172078"/>
                  <a:pt x="841272" y="3247979"/>
                  <a:pt x="957299" y="3297478"/>
                </a:cubicBezTo>
                <a:cubicBezTo>
                  <a:pt x="1073325" y="3346977"/>
                  <a:pt x="1194482" y="3371726"/>
                  <a:pt x="1320768" y="3371726"/>
                </a:cubicBezTo>
                <a:cubicBezTo>
                  <a:pt x="1455515" y="3371726"/>
                  <a:pt x="1578694" y="3346144"/>
                  <a:pt x="1690305" y="3294979"/>
                </a:cubicBezTo>
                <a:cubicBezTo>
                  <a:pt x="1801916" y="3243814"/>
                  <a:pt x="1891739" y="3168746"/>
                  <a:pt x="1959773" y="3069774"/>
                </a:cubicBezTo>
                <a:cubicBezTo>
                  <a:pt x="2027808" y="2970803"/>
                  <a:pt x="2061826" y="2850928"/>
                  <a:pt x="2061826" y="2710152"/>
                </a:cubicBezTo>
                <a:cubicBezTo>
                  <a:pt x="2061826" y="2529819"/>
                  <a:pt x="2002253" y="2386954"/>
                  <a:pt x="1883105" y="2281557"/>
                </a:cubicBezTo>
                <a:cubicBezTo>
                  <a:pt x="1763959" y="2176160"/>
                  <a:pt x="1603061" y="2123462"/>
                  <a:pt x="1400411" y="2123462"/>
                </a:cubicBezTo>
                <a:lnTo>
                  <a:pt x="851638" y="2123462"/>
                </a:lnTo>
                <a:lnTo>
                  <a:pt x="851638" y="1643543"/>
                </a:lnTo>
                <a:lnTo>
                  <a:pt x="1400411" y="1643543"/>
                </a:lnTo>
                <a:cubicBezTo>
                  <a:pt x="1566624" y="1643543"/>
                  <a:pt x="1708457" y="1594732"/>
                  <a:pt x="1825912" y="1497109"/>
                </a:cubicBezTo>
                <a:cubicBezTo>
                  <a:pt x="1943367" y="1399486"/>
                  <a:pt x="2002094" y="1265954"/>
                  <a:pt x="2002094" y="1096515"/>
                </a:cubicBezTo>
                <a:cubicBezTo>
                  <a:pt x="2002094" y="974989"/>
                  <a:pt x="1970892" y="870835"/>
                  <a:pt x="1908490" y="784053"/>
                </a:cubicBezTo>
                <a:cubicBezTo>
                  <a:pt x="1846087" y="697270"/>
                  <a:pt x="1762848" y="629038"/>
                  <a:pt x="1658773" y="579354"/>
                </a:cubicBezTo>
                <a:cubicBezTo>
                  <a:pt x="1554699" y="529669"/>
                  <a:pt x="1442030" y="504827"/>
                  <a:pt x="1320768" y="504827"/>
                </a:cubicBezTo>
                <a:cubicBezTo>
                  <a:pt x="1205587" y="504827"/>
                  <a:pt x="1094572" y="530383"/>
                  <a:pt x="987720" y="581495"/>
                </a:cubicBezTo>
                <a:cubicBezTo>
                  <a:pt x="880869" y="632607"/>
                  <a:pt x="793611" y="708905"/>
                  <a:pt x="725947" y="810389"/>
                </a:cubicBezTo>
                <a:cubicBezTo>
                  <a:pt x="658282" y="911872"/>
                  <a:pt x="624450" y="1059048"/>
                  <a:pt x="624450" y="1251914"/>
                </a:cubicBezTo>
                <a:lnTo>
                  <a:pt x="69727" y="1251914"/>
                </a:lnTo>
                <a:cubicBezTo>
                  <a:pt x="69727" y="950424"/>
                  <a:pt x="131165" y="710544"/>
                  <a:pt x="254040" y="532274"/>
                </a:cubicBezTo>
                <a:cubicBezTo>
                  <a:pt x="376915" y="354003"/>
                  <a:pt x="534442" y="220724"/>
                  <a:pt x="726621" y="132434"/>
                </a:cubicBezTo>
                <a:cubicBezTo>
                  <a:pt x="918800" y="44145"/>
                  <a:pt x="1120154" y="0"/>
                  <a:pt x="1330684" y="0"/>
                </a:cubicBezTo>
                <a:close/>
              </a:path>
            </a:pathLst>
          </a:custGeom>
          <a:solidFill>
            <a:schemeClr val="tx1">
              <a:lumMod val="50000"/>
              <a:lumOff val="50000"/>
              <a:alpha val="10000"/>
            </a:schemeClr>
          </a:solidFill>
          <a:effectLst>
            <a:outerShdw blurRad="584200" dist="698500" dir="8100000" sx="96000" sy="96000" algn="tr" rotWithShape="0">
              <a:prstClr val="black">
                <a:alpha val="18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20" name="Picture Placeholder 19">
            <a:extLst>
              <a:ext uri="{FF2B5EF4-FFF2-40B4-BE49-F238E27FC236}">
                <a16:creationId xmlns:a16="http://schemas.microsoft.com/office/drawing/2014/main" id="{FD49AFE7-4FD5-31C9-0674-F13E14A106CA}"/>
              </a:ext>
            </a:extLst>
          </p:cNvPr>
          <p:cNvSpPr>
            <a:spLocks noGrp="1"/>
          </p:cNvSpPr>
          <p:nvPr>
            <p:ph type="pic" sz="quarter" idx="13"/>
          </p:nvPr>
        </p:nvSpPr>
        <p:spPr>
          <a:xfrm>
            <a:off x="7668985" y="1237588"/>
            <a:ext cx="3015732" cy="4382824"/>
          </a:xfrm>
          <a:custGeom>
            <a:avLst/>
            <a:gdLst/>
            <a:ahLst/>
            <a:cxnLst/>
            <a:rect l="l" t="t" r="r" b="b"/>
            <a:pathLst>
              <a:path w="2636538" h="3831734">
                <a:moveTo>
                  <a:pt x="1295859" y="0"/>
                </a:moveTo>
                <a:cubicBezTo>
                  <a:pt x="1515697" y="0"/>
                  <a:pt x="1721969" y="46009"/>
                  <a:pt x="1914677" y="138027"/>
                </a:cubicBezTo>
                <a:cubicBezTo>
                  <a:pt x="2107385" y="230044"/>
                  <a:pt x="2262598" y="363483"/>
                  <a:pt x="2380317" y="538342"/>
                </a:cubicBezTo>
                <a:cubicBezTo>
                  <a:pt x="2498036" y="713202"/>
                  <a:pt x="2556895" y="925833"/>
                  <a:pt x="2556895" y="1176238"/>
                </a:cubicBezTo>
                <a:cubicBezTo>
                  <a:pt x="2556895" y="1408026"/>
                  <a:pt x="2499450" y="1617379"/>
                  <a:pt x="2384561" y="1804296"/>
                </a:cubicBezTo>
                <a:cubicBezTo>
                  <a:pt x="2269671" y="1991213"/>
                  <a:pt x="2113982" y="2174138"/>
                  <a:pt x="1917493" y="2353069"/>
                </a:cubicBezTo>
                <a:cubicBezTo>
                  <a:pt x="1721004" y="2532001"/>
                  <a:pt x="1526828" y="2716869"/>
                  <a:pt x="1334967" y="2907673"/>
                </a:cubicBezTo>
                <a:lnTo>
                  <a:pt x="843625" y="3292004"/>
                </a:lnTo>
                <a:lnTo>
                  <a:pt x="2636538" y="3292004"/>
                </a:lnTo>
                <a:lnTo>
                  <a:pt x="2636538" y="3831734"/>
                </a:lnTo>
                <a:lnTo>
                  <a:pt x="19990" y="3831734"/>
                </a:lnTo>
                <a:lnTo>
                  <a:pt x="19990" y="3419163"/>
                </a:lnTo>
                <a:lnTo>
                  <a:pt x="842673" y="2657401"/>
                </a:lnTo>
                <a:cubicBezTo>
                  <a:pt x="1125548" y="2436295"/>
                  <a:pt x="1337413" y="2250475"/>
                  <a:pt x="1478268" y="2099942"/>
                </a:cubicBezTo>
                <a:cubicBezTo>
                  <a:pt x="1619124" y="1949409"/>
                  <a:pt x="1735838" y="1802326"/>
                  <a:pt x="1828411" y="1658695"/>
                </a:cubicBezTo>
                <a:cubicBezTo>
                  <a:pt x="1920983" y="1515063"/>
                  <a:pt x="1967270" y="1357575"/>
                  <a:pt x="1967270" y="1186232"/>
                </a:cubicBezTo>
                <a:cubicBezTo>
                  <a:pt x="1967270" y="1047942"/>
                  <a:pt x="1934310" y="931294"/>
                  <a:pt x="1868391" y="836289"/>
                </a:cubicBezTo>
                <a:cubicBezTo>
                  <a:pt x="1802471" y="741283"/>
                  <a:pt x="1717395" y="668105"/>
                  <a:pt x="1613161" y="616755"/>
                </a:cubicBezTo>
                <a:cubicBezTo>
                  <a:pt x="1508927" y="565406"/>
                  <a:pt x="1401521" y="539730"/>
                  <a:pt x="1290941" y="539730"/>
                </a:cubicBezTo>
                <a:cubicBezTo>
                  <a:pt x="1143819" y="539730"/>
                  <a:pt x="1023919" y="564440"/>
                  <a:pt x="931240" y="613860"/>
                </a:cubicBezTo>
                <a:cubicBezTo>
                  <a:pt x="838562" y="663280"/>
                  <a:pt x="767685" y="724043"/>
                  <a:pt x="718609" y="796150"/>
                </a:cubicBezTo>
                <a:cubicBezTo>
                  <a:pt x="669532" y="868257"/>
                  <a:pt x="633902" y="941579"/>
                  <a:pt x="611718" y="1016119"/>
                </a:cubicBezTo>
                <a:cubicBezTo>
                  <a:pt x="589533" y="1090659"/>
                  <a:pt x="576365" y="1161047"/>
                  <a:pt x="572213" y="1227283"/>
                </a:cubicBezTo>
                <a:cubicBezTo>
                  <a:pt x="568062" y="1293520"/>
                  <a:pt x="565986" y="1326638"/>
                  <a:pt x="565986" y="1326638"/>
                </a:cubicBezTo>
                <a:lnTo>
                  <a:pt x="0" y="1326638"/>
                </a:lnTo>
                <a:cubicBezTo>
                  <a:pt x="0" y="1326638"/>
                  <a:pt x="1732" y="1286923"/>
                  <a:pt x="5196" y="1207492"/>
                </a:cubicBezTo>
                <a:cubicBezTo>
                  <a:pt x="8659" y="1128061"/>
                  <a:pt x="21312" y="1041265"/>
                  <a:pt x="43153" y="947106"/>
                </a:cubicBezTo>
                <a:cubicBezTo>
                  <a:pt x="64994" y="852947"/>
                  <a:pt x="101801" y="751529"/>
                  <a:pt x="153574" y="642853"/>
                </a:cubicBezTo>
                <a:cubicBezTo>
                  <a:pt x="205347" y="534178"/>
                  <a:pt x="279146" y="431054"/>
                  <a:pt x="374971" y="333484"/>
                </a:cubicBezTo>
                <a:cubicBezTo>
                  <a:pt x="470796" y="235914"/>
                  <a:pt x="594094" y="155941"/>
                  <a:pt x="744865" y="93564"/>
                </a:cubicBezTo>
                <a:cubicBezTo>
                  <a:pt x="895636" y="31189"/>
                  <a:pt x="1079301" y="0"/>
                  <a:pt x="1295859" y="0"/>
                </a:cubicBezTo>
                <a:close/>
              </a:path>
            </a:pathLst>
          </a:custGeom>
          <a:solidFill>
            <a:schemeClr val="tx1">
              <a:lumMod val="50000"/>
              <a:lumOff val="50000"/>
              <a:alpha val="10000"/>
            </a:schemeClr>
          </a:solidFill>
          <a:effectLst>
            <a:outerShdw blurRad="584200" dist="698500" dir="8100000" sx="96000" sy="96000" algn="tr" rotWithShape="0">
              <a:prstClr val="black">
                <a:alpha val="18000"/>
              </a:prstClr>
            </a:outerShdw>
          </a:effectLst>
        </p:spPr>
        <p:txBody>
          <a:bodyPr wrap="square">
            <a:noAutofit/>
          </a:bodyPr>
          <a:lstStyle>
            <a:lvl1pPr>
              <a:defRPr lang="en-ID" sz="1400">
                <a:solidFill>
                  <a:srgbClr val="32394E"/>
                </a:solidFill>
              </a:defRPr>
            </a:lvl1pPr>
          </a:lstStyle>
          <a:p>
            <a:pPr marL="0" lvl="0" indent="0">
              <a:buNone/>
            </a:pPr>
            <a:endParaRPr lang="en-ID"/>
          </a:p>
        </p:txBody>
      </p:sp>
    </p:spTree>
    <p:extLst>
      <p:ext uri="{BB962C8B-B14F-4D97-AF65-F5344CB8AC3E}">
        <p14:creationId xmlns:p14="http://schemas.microsoft.com/office/powerpoint/2010/main" val="136165630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par>
                                <p:cTn id="8" presetID="2" presetClass="entr" presetSubtype="4" decel="100000" fill="hold" grpId="1" nodeType="withEffect">
                                  <p:stCondLst>
                                    <p:cond delay="50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250" fill="hold"/>
                                        <p:tgtEl>
                                          <p:spTgt spid="13"/>
                                        </p:tgtEl>
                                        <p:attrNameLst>
                                          <p:attrName>ppt_x</p:attrName>
                                        </p:attrNameLst>
                                      </p:cBhvr>
                                      <p:tavLst>
                                        <p:tav tm="0">
                                          <p:val>
                                            <p:strVal val="#ppt_x"/>
                                          </p:val>
                                        </p:tav>
                                        <p:tav tm="100000">
                                          <p:val>
                                            <p:strVal val="#ppt_x"/>
                                          </p:val>
                                        </p:tav>
                                      </p:tavLst>
                                    </p:anim>
                                    <p:anim calcmode="lin" valueType="num">
                                      <p:cBhvr additive="base">
                                        <p:cTn id="11" dur="1250" fill="hold"/>
                                        <p:tgtEl>
                                          <p:spTgt spid="13"/>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750"/>
                                  </p:stCondLst>
                                  <p:childTnLst>
                                    <p:set>
                                      <p:cBhvr>
                                        <p:cTn id="13" dur="1" fill="hold">
                                          <p:stCondLst>
                                            <p:cond delay="0"/>
                                          </p:stCondLst>
                                        </p:cTn>
                                        <p:tgtEl>
                                          <p:spTgt spid="16"/>
                                        </p:tgtEl>
                                        <p:attrNameLst>
                                          <p:attrName>style.visibility</p:attrName>
                                        </p:attrNameLst>
                                      </p:cBhvr>
                                      <p:to>
                                        <p:strVal val="visible"/>
                                      </p:to>
                                    </p:set>
                                    <p:animEffect transition="in" filter="wipe(up)">
                                      <p:cBhvr>
                                        <p:cTn id="14" dur="1000"/>
                                        <p:tgtEl>
                                          <p:spTgt spid="16"/>
                                        </p:tgtEl>
                                      </p:cBhvr>
                                    </p:animEffect>
                                  </p:childTnLst>
                                </p:cTn>
                              </p:par>
                              <p:par>
                                <p:cTn id="15" presetID="2" presetClass="entr" presetSubtype="4" decel="100000" fill="hold" grpId="1" nodeType="withEffect">
                                  <p:stCondLst>
                                    <p:cond delay="75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1250" fill="hold"/>
                                        <p:tgtEl>
                                          <p:spTgt spid="16"/>
                                        </p:tgtEl>
                                        <p:attrNameLst>
                                          <p:attrName>ppt_x</p:attrName>
                                        </p:attrNameLst>
                                      </p:cBhvr>
                                      <p:tavLst>
                                        <p:tav tm="0">
                                          <p:val>
                                            <p:strVal val="#ppt_x"/>
                                          </p:val>
                                        </p:tav>
                                        <p:tav tm="100000">
                                          <p:val>
                                            <p:strVal val="#ppt_x"/>
                                          </p:val>
                                        </p:tav>
                                      </p:tavLst>
                                    </p:anim>
                                    <p:anim calcmode="lin" valueType="num">
                                      <p:cBhvr additive="base">
                                        <p:cTn id="18" dur="1250" fill="hold"/>
                                        <p:tgtEl>
                                          <p:spTgt spid="16"/>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100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1000"/>
                                        <p:tgtEl>
                                          <p:spTgt spid="20"/>
                                        </p:tgtEl>
                                      </p:cBhvr>
                                    </p:animEffect>
                                  </p:childTnLst>
                                </p:cTn>
                              </p:par>
                              <p:par>
                                <p:cTn id="22" presetID="2" presetClass="entr" presetSubtype="4" decel="100000" fill="hold" grpId="1" nodeType="withEffect">
                                  <p:stCondLst>
                                    <p:cond delay="100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1250" fill="hold"/>
                                        <p:tgtEl>
                                          <p:spTgt spid="20"/>
                                        </p:tgtEl>
                                        <p:attrNameLst>
                                          <p:attrName>ppt_x</p:attrName>
                                        </p:attrNameLst>
                                      </p:cBhvr>
                                      <p:tavLst>
                                        <p:tav tm="0">
                                          <p:val>
                                            <p:strVal val="#ppt_x"/>
                                          </p:val>
                                        </p:tav>
                                        <p:tav tm="100000">
                                          <p:val>
                                            <p:strVal val="#ppt_x"/>
                                          </p:val>
                                        </p:tav>
                                      </p:tavLst>
                                    </p:anim>
                                    <p:anim calcmode="lin" valueType="num">
                                      <p:cBhvr additive="base">
                                        <p:cTn id="25" dur="1250" fill="hold"/>
                                        <p:tgtEl>
                                          <p:spTgt spid="20"/>
                                        </p:tgtEl>
                                        <p:attrNameLst>
                                          <p:attrName>ppt_y</p:attrName>
                                        </p:attrNameLst>
                                      </p:cBhvr>
                                      <p:tavLst>
                                        <p:tav tm="0">
                                          <p:val>
                                            <p:strVal val="1+#ppt_h/2"/>
                                          </p:val>
                                        </p:tav>
                                        <p:tav tm="100000">
                                          <p:val>
                                            <p:strVal val="#ppt_y"/>
                                          </p:val>
                                        </p:tav>
                                      </p:tavLst>
                                    </p:anim>
                                  </p:childTnLst>
                                </p:cTn>
                              </p:par>
                              <p:par>
                                <p:cTn id="26" presetID="22" presetClass="entr" presetSubtype="1" fill="hold" grpId="0" nodeType="withEffect">
                                  <p:stCondLst>
                                    <p:cond delay="125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1000"/>
                                        <p:tgtEl>
                                          <p:spTgt spid="19"/>
                                        </p:tgtEl>
                                      </p:cBhvr>
                                    </p:animEffect>
                                  </p:childTnLst>
                                </p:cTn>
                              </p:par>
                              <p:par>
                                <p:cTn id="29" presetID="2" presetClass="entr" presetSubtype="4" decel="100000" fill="hold" grpId="1" nodeType="withEffect">
                                  <p:stCondLst>
                                    <p:cond delay="125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250" fill="hold"/>
                                        <p:tgtEl>
                                          <p:spTgt spid="19"/>
                                        </p:tgtEl>
                                        <p:attrNameLst>
                                          <p:attrName>ppt_x</p:attrName>
                                        </p:attrNameLst>
                                      </p:cBhvr>
                                      <p:tavLst>
                                        <p:tav tm="0">
                                          <p:val>
                                            <p:strVal val="#ppt_x"/>
                                          </p:val>
                                        </p:tav>
                                        <p:tav tm="100000">
                                          <p:val>
                                            <p:strVal val="#ppt_x"/>
                                          </p:val>
                                        </p:tav>
                                      </p:tavLst>
                                    </p:anim>
                                    <p:anim calcmode="lin" valueType="num">
                                      <p:cBhvr additive="base">
                                        <p:cTn id="32" dur="12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6" grpId="0" animBg="1"/>
      <p:bldP spid="16" grpId="1" animBg="1"/>
      <p:bldP spid="19" grpId="0" animBg="1"/>
      <p:bldP spid="19" grpId="1" animBg="1"/>
      <p:bldP spid="20" grpId="0" animBg="1"/>
      <p:bldP spid="20" grpId="1"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gradFill>
          <a:gsLst>
            <a:gs pos="23000">
              <a:schemeClr val="accent1"/>
            </a:gs>
            <a:gs pos="100000">
              <a:schemeClr val="accent1">
                <a:lumMod val="20000"/>
                <a:lumOff val="80000"/>
              </a:schemeClr>
            </a:gs>
          </a:gsLst>
          <a:lin ang="30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282553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0_Title Slide">
    <p:bg>
      <p:bgPr>
        <a:gradFill>
          <a:gsLst>
            <a:gs pos="23000">
              <a:schemeClr val="accent1"/>
            </a:gs>
            <a:gs pos="100000">
              <a:schemeClr val="accent1">
                <a:lumMod val="20000"/>
                <a:lumOff val="80000"/>
              </a:schemeClr>
            </a:gs>
          </a:gsLst>
          <a:lin ang="3000000" scaled="0"/>
        </a:gradFill>
        <a:effectLst/>
      </p:bgPr>
    </p:bg>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6D8D65D5-459F-3AA1-5D51-739C45F2CA5D}"/>
              </a:ext>
            </a:extLst>
          </p:cNvPr>
          <p:cNvSpPr>
            <a:spLocks noGrp="1"/>
          </p:cNvSpPr>
          <p:nvPr>
            <p:ph type="pic" sz="quarter" idx="10"/>
          </p:nvPr>
        </p:nvSpPr>
        <p:spPr>
          <a:xfrm>
            <a:off x="190500" y="2679700"/>
            <a:ext cx="2286000" cy="4178300"/>
          </a:xfrm>
          <a:custGeom>
            <a:avLst/>
            <a:gdLst>
              <a:gd name="connsiteX0" fmla="*/ 0 w 2286000"/>
              <a:gd name="connsiteY0" fmla="*/ 0 h 4178300"/>
              <a:gd name="connsiteX1" fmla="*/ 2286000 w 2286000"/>
              <a:gd name="connsiteY1" fmla="*/ 0 h 4178300"/>
              <a:gd name="connsiteX2" fmla="*/ 2286000 w 2286000"/>
              <a:gd name="connsiteY2" fmla="*/ 4178300 h 4178300"/>
              <a:gd name="connsiteX3" fmla="*/ 0 w 2286000"/>
              <a:gd name="connsiteY3" fmla="*/ 4178300 h 4178300"/>
            </a:gdLst>
            <a:ahLst/>
            <a:cxnLst>
              <a:cxn ang="0">
                <a:pos x="connsiteX0" y="connsiteY0"/>
              </a:cxn>
              <a:cxn ang="0">
                <a:pos x="connsiteX1" y="connsiteY1"/>
              </a:cxn>
              <a:cxn ang="0">
                <a:pos x="connsiteX2" y="connsiteY2"/>
              </a:cxn>
              <a:cxn ang="0">
                <a:pos x="connsiteX3" y="connsiteY3"/>
              </a:cxn>
            </a:cxnLst>
            <a:rect l="l" t="t" r="r" b="b"/>
            <a:pathLst>
              <a:path w="2286000" h="4178300">
                <a:moveTo>
                  <a:pt x="0" y="0"/>
                </a:moveTo>
                <a:lnTo>
                  <a:pt x="2286000" y="0"/>
                </a:lnTo>
                <a:lnTo>
                  <a:pt x="2286000" y="4178300"/>
                </a:lnTo>
                <a:lnTo>
                  <a:pt x="0" y="4178300"/>
                </a:lnTo>
                <a:close/>
              </a:path>
            </a:pathLst>
          </a:custGeom>
          <a:noFill/>
        </p:spPr>
        <p:txBody>
          <a:bodyPr wrap="square">
            <a:noAutofit/>
          </a:bodyPr>
          <a:lstStyle>
            <a:lvl1pPr>
              <a:defRPr sz="1400"/>
            </a:lvl1pPr>
          </a:lstStyle>
          <a:p>
            <a:endParaRPr lang="en-ID" dirty="0"/>
          </a:p>
        </p:txBody>
      </p:sp>
      <p:sp>
        <p:nvSpPr>
          <p:cNvPr id="3" name="Picture Placeholder 9">
            <a:extLst>
              <a:ext uri="{FF2B5EF4-FFF2-40B4-BE49-F238E27FC236}">
                <a16:creationId xmlns:a16="http://schemas.microsoft.com/office/drawing/2014/main" id="{E18625C5-C333-0540-7DEF-FD03DCF35DE5}"/>
              </a:ext>
            </a:extLst>
          </p:cNvPr>
          <p:cNvSpPr>
            <a:spLocks noGrp="1"/>
          </p:cNvSpPr>
          <p:nvPr>
            <p:ph type="pic" sz="quarter" idx="11"/>
          </p:nvPr>
        </p:nvSpPr>
        <p:spPr>
          <a:xfrm>
            <a:off x="2882900" y="2679700"/>
            <a:ext cx="2286000" cy="4178300"/>
          </a:xfrm>
          <a:custGeom>
            <a:avLst/>
            <a:gdLst>
              <a:gd name="connsiteX0" fmla="*/ 0 w 2286000"/>
              <a:gd name="connsiteY0" fmla="*/ 0 h 4178300"/>
              <a:gd name="connsiteX1" fmla="*/ 2286000 w 2286000"/>
              <a:gd name="connsiteY1" fmla="*/ 0 h 4178300"/>
              <a:gd name="connsiteX2" fmla="*/ 2286000 w 2286000"/>
              <a:gd name="connsiteY2" fmla="*/ 4178300 h 4178300"/>
              <a:gd name="connsiteX3" fmla="*/ 0 w 2286000"/>
              <a:gd name="connsiteY3" fmla="*/ 4178300 h 4178300"/>
            </a:gdLst>
            <a:ahLst/>
            <a:cxnLst>
              <a:cxn ang="0">
                <a:pos x="connsiteX0" y="connsiteY0"/>
              </a:cxn>
              <a:cxn ang="0">
                <a:pos x="connsiteX1" y="connsiteY1"/>
              </a:cxn>
              <a:cxn ang="0">
                <a:pos x="connsiteX2" y="connsiteY2"/>
              </a:cxn>
              <a:cxn ang="0">
                <a:pos x="connsiteX3" y="connsiteY3"/>
              </a:cxn>
            </a:cxnLst>
            <a:rect l="l" t="t" r="r" b="b"/>
            <a:pathLst>
              <a:path w="2286000" h="4178300">
                <a:moveTo>
                  <a:pt x="0" y="0"/>
                </a:moveTo>
                <a:lnTo>
                  <a:pt x="2286000" y="0"/>
                </a:lnTo>
                <a:lnTo>
                  <a:pt x="2286000" y="4178300"/>
                </a:lnTo>
                <a:lnTo>
                  <a:pt x="0" y="4178300"/>
                </a:lnTo>
                <a:close/>
              </a:path>
            </a:pathLst>
          </a:custGeom>
          <a:noFill/>
        </p:spPr>
        <p:txBody>
          <a:bodyPr wrap="square">
            <a:noAutofit/>
          </a:bodyPr>
          <a:lstStyle>
            <a:lvl1pPr>
              <a:defRPr sz="1400"/>
            </a:lvl1pPr>
          </a:lstStyle>
          <a:p>
            <a:endParaRPr lang="en-ID" dirty="0"/>
          </a:p>
        </p:txBody>
      </p:sp>
      <p:sp>
        <p:nvSpPr>
          <p:cNvPr id="4" name="Picture Placeholder 8">
            <a:extLst>
              <a:ext uri="{FF2B5EF4-FFF2-40B4-BE49-F238E27FC236}">
                <a16:creationId xmlns:a16="http://schemas.microsoft.com/office/drawing/2014/main" id="{F298A91E-7DC3-FC19-DFAB-56960FCCB883}"/>
              </a:ext>
            </a:extLst>
          </p:cNvPr>
          <p:cNvSpPr>
            <a:spLocks noGrp="1"/>
          </p:cNvSpPr>
          <p:nvPr>
            <p:ph type="pic" sz="quarter" idx="12"/>
          </p:nvPr>
        </p:nvSpPr>
        <p:spPr>
          <a:xfrm>
            <a:off x="8051800" y="1542274"/>
            <a:ext cx="3683000" cy="5315726"/>
          </a:xfrm>
          <a:custGeom>
            <a:avLst/>
            <a:gdLst>
              <a:gd name="connsiteX0" fmla="*/ 0 w 3683000"/>
              <a:gd name="connsiteY0" fmla="*/ 0 h 5315726"/>
              <a:gd name="connsiteX1" fmla="*/ 3683000 w 3683000"/>
              <a:gd name="connsiteY1" fmla="*/ 0 h 5315726"/>
              <a:gd name="connsiteX2" fmla="*/ 3683000 w 3683000"/>
              <a:gd name="connsiteY2" fmla="*/ 5315726 h 5315726"/>
              <a:gd name="connsiteX3" fmla="*/ 0 w 3683000"/>
              <a:gd name="connsiteY3" fmla="*/ 5315726 h 5315726"/>
            </a:gdLst>
            <a:ahLst/>
            <a:cxnLst>
              <a:cxn ang="0">
                <a:pos x="connsiteX0" y="connsiteY0"/>
              </a:cxn>
              <a:cxn ang="0">
                <a:pos x="connsiteX1" y="connsiteY1"/>
              </a:cxn>
              <a:cxn ang="0">
                <a:pos x="connsiteX2" y="connsiteY2"/>
              </a:cxn>
              <a:cxn ang="0">
                <a:pos x="connsiteX3" y="connsiteY3"/>
              </a:cxn>
            </a:cxnLst>
            <a:rect l="l" t="t" r="r" b="b"/>
            <a:pathLst>
              <a:path w="3683000" h="5315726">
                <a:moveTo>
                  <a:pt x="0" y="0"/>
                </a:moveTo>
                <a:lnTo>
                  <a:pt x="3683000" y="0"/>
                </a:lnTo>
                <a:lnTo>
                  <a:pt x="3683000" y="5315726"/>
                </a:lnTo>
                <a:lnTo>
                  <a:pt x="0" y="5315726"/>
                </a:lnTo>
                <a:close/>
              </a:path>
            </a:pathLst>
          </a:custGeom>
          <a:noFill/>
        </p:spPr>
        <p:txBody>
          <a:bodyPr wrap="square">
            <a:noAutofit/>
          </a:bodyPr>
          <a:lstStyle>
            <a:lvl1pPr>
              <a:defRPr sz="1400"/>
            </a:lvl1pPr>
          </a:lstStyle>
          <a:p>
            <a:endParaRPr lang="en-ID"/>
          </a:p>
        </p:txBody>
      </p:sp>
    </p:spTree>
    <p:extLst>
      <p:ext uri="{BB962C8B-B14F-4D97-AF65-F5344CB8AC3E}">
        <p14:creationId xmlns:p14="http://schemas.microsoft.com/office/powerpoint/2010/main" val="173535006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500"/>
                                  </p:stCondLst>
                                  <p:endCondLst>
                                    <p:cond evt="begin" delay="0">
                                      <p:tn val="13"/>
                                    </p:cond>
                                  </p:end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Pr>
        <a:gradFill>
          <a:gsLst>
            <a:gs pos="23000">
              <a:schemeClr val="accent1"/>
            </a:gs>
            <a:gs pos="100000">
              <a:schemeClr val="accent1">
                <a:lumMod val="20000"/>
                <a:lumOff val="80000"/>
              </a:schemeClr>
            </a:gs>
          </a:gsLst>
          <a:lin ang="3000000" scaled="0"/>
        </a:gra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ACE7EF94-E12E-A69E-E4D4-FC09DDEBE2C2}"/>
              </a:ext>
            </a:extLst>
          </p:cNvPr>
          <p:cNvSpPr>
            <a:spLocks noGrp="1"/>
          </p:cNvSpPr>
          <p:nvPr>
            <p:ph type="pic" sz="quarter" idx="11"/>
          </p:nvPr>
        </p:nvSpPr>
        <p:spPr>
          <a:xfrm>
            <a:off x="6832600" y="3354387"/>
            <a:ext cx="2152650" cy="4752975"/>
          </a:xfrm>
          <a:custGeom>
            <a:avLst/>
            <a:gdLst>
              <a:gd name="connsiteX0" fmla="*/ 177723 w 2152650"/>
              <a:gd name="connsiteY0" fmla="*/ 0 h 4752975"/>
              <a:gd name="connsiteX1" fmla="*/ 1974927 w 2152650"/>
              <a:gd name="connsiteY1" fmla="*/ 0 h 4752975"/>
              <a:gd name="connsiteX2" fmla="*/ 2152650 w 2152650"/>
              <a:gd name="connsiteY2" fmla="*/ 177723 h 4752975"/>
              <a:gd name="connsiteX3" fmla="*/ 2152650 w 2152650"/>
              <a:gd name="connsiteY3" fmla="*/ 4575252 h 4752975"/>
              <a:gd name="connsiteX4" fmla="*/ 1974927 w 2152650"/>
              <a:gd name="connsiteY4" fmla="*/ 4752975 h 4752975"/>
              <a:gd name="connsiteX5" fmla="*/ 177723 w 2152650"/>
              <a:gd name="connsiteY5" fmla="*/ 4752975 h 4752975"/>
              <a:gd name="connsiteX6" fmla="*/ 0 w 2152650"/>
              <a:gd name="connsiteY6" fmla="*/ 4575252 h 4752975"/>
              <a:gd name="connsiteX7" fmla="*/ 0 w 2152650"/>
              <a:gd name="connsiteY7" fmla="*/ 177723 h 4752975"/>
              <a:gd name="connsiteX8" fmla="*/ 177723 w 2152650"/>
              <a:gd name="connsiteY8" fmla="*/ 0 h 475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650" h="4752975">
                <a:moveTo>
                  <a:pt x="177723" y="0"/>
                </a:moveTo>
                <a:lnTo>
                  <a:pt x="1974927" y="0"/>
                </a:lnTo>
                <a:cubicBezTo>
                  <a:pt x="2073081" y="0"/>
                  <a:pt x="2152650" y="79569"/>
                  <a:pt x="2152650" y="177723"/>
                </a:cubicBezTo>
                <a:lnTo>
                  <a:pt x="2152650" y="4575252"/>
                </a:lnTo>
                <a:cubicBezTo>
                  <a:pt x="2152650" y="4673406"/>
                  <a:pt x="2073081" y="4752975"/>
                  <a:pt x="1974927" y="4752975"/>
                </a:cubicBezTo>
                <a:lnTo>
                  <a:pt x="177723" y="4752975"/>
                </a:lnTo>
                <a:cubicBezTo>
                  <a:pt x="79569" y="4752975"/>
                  <a:pt x="0" y="4673406"/>
                  <a:pt x="0" y="4575252"/>
                </a:cubicBezTo>
                <a:lnTo>
                  <a:pt x="0" y="177723"/>
                </a:lnTo>
                <a:cubicBezTo>
                  <a:pt x="0" y="79569"/>
                  <a:pt x="79569" y="0"/>
                  <a:pt x="177723" y="0"/>
                </a:cubicBezTo>
                <a:close/>
              </a:path>
            </a:pathLst>
          </a:custGeom>
          <a:solidFill>
            <a:schemeClr val="tx1">
              <a:lumMod val="50000"/>
              <a:lumOff val="50000"/>
              <a:alpha val="10000"/>
            </a:schemeClr>
          </a:solidFill>
          <a:effectLst>
            <a:outerShdw blurRad="1054100" dist="533400" dir="5400000" sx="122000" sy="122000" algn="t" rotWithShape="0">
              <a:prstClr val="black">
                <a:alpha val="17000"/>
              </a:prstClr>
            </a:outerShdw>
          </a:effectLst>
        </p:spPr>
        <p:txBody>
          <a:bodyPr wrap="square" anchor="ctr">
            <a:noAutofit/>
          </a:bodyPr>
          <a:lstStyle>
            <a:lvl1pPr>
              <a:defRPr lang="en-ID" sz="1200">
                <a:solidFill>
                  <a:srgbClr val="32394E"/>
                </a:solidFill>
              </a:defRPr>
            </a:lvl1pPr>
          </a:lstStyle>
          <a:p>
            <a:pPr marL="0" lvl="0" indent="0" algn="ctr">
              <a:buNone/>
            </a:pPr>
            <a:endParaRPr lang="en-ID"/>
          </a:p>
        </p:txBody>
      </p:sp>
      <p:sp>
        <p:nvSpPr>
          <p:cNvPr id="3" name="Picture Placeholder 14">
            <a:extLst>
              <a:ext uri="{FF2B5EF4-FFF2-40B4-BE49-F238E27FC236}">
                <a16:creationId xmlns:a16="http://schemas.microsoft.com/office/drawing/2014/main" id="{8BA20C73-A540-5D6B-D6B3-6BA26BFE5992}"/>
              </a:ext>
            </a:extLst>
          </p:cNvPr>
          <p:cNvSpPr>
            <a:spLocks noGrp="1"/>
          </p:cNvSpPr>
          <p:nvPr>
            <p:ph type="pic" sz="quarter" idx="12"/>
          </p:nvPr>
        </p:nvSpPr>
        <p:spPr>
          <a:xfrm>
            <a:off x="3206751" y="3354387"/>
            <a:ext cx="2152650" cy="4752975"/>
          </a:xfrm>
          <a:custGeom>
            <a:avLst/>
            <a:gdLst>
              <a:gd name="connsiteX0" fmla="*/ 177723 w 2152650"/>
              <a:gd name="connsiteY0" fmla="*/ 0 h 4752975"/>
              <a:gd name="connsiteX1" fmla="*/ 1974927 w 2152650"/>
              <a:gd name="connsiteY1" fmla="*/ 0 h 4752975"/>
              <a:gd name="connsiteX2" fmla="*/ 2152650 w 2152650"/>
              <a:gd name="connsiteY2" fmla="*/ 177723 h 4752975"/>
              <a:gd name="connsiteX3" fmla="*/ 2152650 w 2152650"/>
              <a:gd name="connsiteY3" fmla="*/ 4575252 h 4752975"/>
              <a:gd name="connsiteX4" fmla="*/ 1974927 w 2152650"/>
              <a:gd name="connsiteY4" fmla="*/ 4752975 h 4752975"/>
              <a:gd name="connsiteX5" fmla="*/ 177723 w 2152650"/>
              <a:gd name="connsiteY5" fmla="*/ 4752975 h 4752975"/>
              <a:gd name="connsiteX6" fmla="*/ 0 w 2152650"/>
              <a:gd name="connsiteY6" fmla="*/ 4575252 h 4752975"/>
              <a:gd name="connsiteX7" fmla="*/ 0 w 2152650"/>
              <a:gd name="connsiteY7" fmla="*/ 177723 h 4752975"/>
              <a:gd name="connsiteX8" fmla="*/ 177723 w 2152650"/>
              <a:gd name="connsiteY8" fmla="*/ 0 h 475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650" h="4752975">
                <a:moveTo>
                  <a:pt x="177723" y="0"/>
                </a:moveTo>
                <a:lnTo>
                  <a:pt x="1974927" y="0"/>
                </a:lnTo>
                <a:cubicBezTo>
                  <a:pt x="2073081" y="0"/>
                  <a:pt x="2152650" y="79569"/>
                  <a:pt x="2152650" y="177723"/>
                </a:cubicBezTo>
                <a:lnTo>
                  <a:pt x="2152650" y="4575252"/>
                </a:lnTo>
                <a:cubicBezTo>
                  <a:pt x="2152650" y="4673406"/>
                  <a:pt x="2073081" y="4752975"/>
                  <a:pt x="1974927" y="4752975"/>
                </a:cubicBezTo>
                <a:lnTo>
                  <a:pt x="177723" y="4752975"/>
                </a:lnTo>
                <a:cubicBezTo>
                  <a:pt x="79569" y="4752975"/>
                  <a:pt x="0" y="4673406"/>
                  <a:pt x="0" y="4575252"/>
                </a:cubicBezTo>
                <a:lnTo>
                  <a:pt x="0" y="177723"/>
                </a:lnTo>
                <a:cubicBezTo>
                  <a:pt x="0" y="79569"/>
                  <a:pt x="79569" y="0"/>
                  <a:pt x="177723" y="0"/>
                </a:cubicBezTo>
                <a:close/>
              </a:path>
            </a:pathLst>
          </a:custGeom>
          <a:solidFill>
            <a:schemeClr val="tx1">
              <a:lumMod val="50000"/>
              <a:lumOff val="50000"/>
              <a:alpha val="10000"/>
            </a:schemeClr>
          </a:solidFill>
          <a:effectLst>
            <a:outerShdw blurRad="1054100" dist="533400" dir="5400000" sx="122000" sy="122000" algn="t" rotWithShape="0">
              <a:prstClr val="black">
                <a:alpha val="17000"/>
              </a:prstClr>
            </a:outerShdw>
          </a:effectLst>
        </p:spPr>
        <p:txBody>
          <a:bodyPr wrap="square" anchor="ctr">
            <a:noAutofit/>
          </a:bodyPr>
          <a:lstStyle>
            <a:lvl1pPr>
              <a:defRPr lang="en-ID" sz="1200">
                <a:solidFill>
                  <a:srgbClr val="32394E"/>
                </a:solidFill>
              </a:defRPr>
            </a:lvl1pPr>
          </a:lstStyle>
          <a:p>
            <a:pPr marL="0" lvl="0" indent="0" algn="ctr">
              <a:buNone/>
            </a:pPr>
            <a:endParaRPr lang="en-ID"/>
          </a:p>
        </p:txBody>
      </p:sp>
      <p:sp>
        <p:nvSpPr>
          <p:cNvPr id="4" name="Picture Placeholder 11">
            <a:extLst>
              <a:ext uri="{FF2B5EF4-FFF2-40B4-BE49-F238E27FC236}">
                <a16:creationId xmlns:a16="http://schemas.microsoft.com/office/drawing/2014/main" id="{59D188EA-4287-4186-C3F8-32844E25E06B}"/>
              </a:ext>
            </a:extLst>
          </p:cNvPr>
          <p:cNvSpPr>
            <a:spLocks noGrp="1"/>
          </p:cNvSpPr>
          <p:nvPr>
            <p:ph type="pic" sz="quarter" idx="10"/>
          </p:nvPr>
        </p:nvSpPr>
        <p:spPr>
          <a:xfrm>
            <a:off x="5019675" y="2814016"/>
            <a:ext cx="2152650" cy="4752975"/>
          </a:xfrm>
          <a:custGeom>
            <a:avLst/>
            <a:gdLst>
              <a:gd name="connsiteX0" fmla="*/ 177723 w 2152650"/>
              <a:gd name="connsiteY0" fmla="*/ 0 h 4752975"/>
              <a:gd name="connsiteX1" fmla="*/ 1974927 w 2152650"/>
              <a:gd name="connsiteY1" fmla="*/ 0 h 4752975"/>
              <a:gd name="connsiteX2" fmla="*/ 2152650 w 2152650"/>
              <a:gd name="connsiteY2" fmla="*/ 177723 h 4752975"/>
              <a:gd name="connsiteX3" fmla="*/ 2152650 w 2152650"/>
              <a:gd name="connsiteY3" fmla="*/ 4575252 h 4752975"/>
              <a:gd name="connsiteX4" fmla="*/ 1974927 w 2152650"/>
              <a:gd name="connsiteY4" fmla="*/ 4752975 h 4752975"/>
              <a:gd name="connsiteX5" fmla="*/ 177723 w 2152650"/>
              <a:gd name="connsiteY5" fmla="*/ 4752975 h 4752975"/>
              <a:gd name="connsiteX6" fmla="*/ 0 w 2152650"/>
              <a:gd name="connsiteY6" fmla="*/ 4575252 h 4752975"/>
              <a:gd name="connsiteX7" fmla="*/ 0 w 2152650"/>
              <a:gd name="connsiteY7" fmla="*/ 177723 h 4752975"/>
              <a:gd name="connsiteX8" fmla="*/ 177723 w 2152650"/>
              <a:gd name="connsiteY8" fmla="*/ 0 h 475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650" h="4752975">
                <a:moveTo>
                  <a:pt x="177723" y="0"/>
                </a:moveTo>
                <a:lnTo>
                  <a:pt x="1974927" y="0"/>
                </a:lnTo>
                <a:cubicBezTo>
                  <a:pt x="2073081" y="0"/>
                  <a:pt x="2152650" y="79569"/>
                  <a:pt x="2152650" y="177723"/>
                </a:cubicBezTo>
                <a:lnTo>
                  <a:pt x="2152650" y="4575252"/>
                </a:lnTo>
                <a:cubicBezTo>
                  <a:pt x="2152650" y="4673406"/>
                  <a:pt x="2073081" y="4752975"/>
                  <a:pt x="1974927" y="4752975"/>
                </a:cubicBezTo>
                <a:lnTo>
                  <a:pt x="177723" y="4752975"/>
                </a:lnTo>
                <a:cubicBezTo>
                  <a:pt x="79569" y="4752975"/>
                  <a:pt x="0" y="4673406"/>
                  <a:pt x="0" y="4575252"/>
                </a:cubicBezTo>
                <a:lnTo>
                  <a:pt x="0" y="177723"/>
                </a:lnTo>
                <a:cubicBezTo>
                  <a:pt x="0" y="79569"/>
                  <a:pt x="79569" y="0"/>
                  <a:pt x="177723" y="0"/>
                </a:cubicBezTo>
                <a:close/>
              </a:path>
            </a:pathLst>
          </a:custGeom>
          <a:solidFill>
            <a:schemeClr val="tx1">
              <a:lumMod val="50000"/>
              <a:lumOff val="50000"/>
              <a:alpha val="10000"/>
            </a:schemeClr>
          </a:solidFill>
          <a:ln>
            <a:noFill/>
          </a:ln>
          <a:effectLst>
            <a:outerShdw blurRad="800100" sx="120000" sy="120000" algn="ctr" rotWithShape="0">
              <a:schemeClr val="tx1">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ID" sz="1200">
                <a:solidFill>
                  <a:srgbClr val="32394E"/>
                </a:solidFill>
              </a:defRPr>
            </a:lvl1pPr>
          </a:lstStyle>
          <a:p>
            <a:pPr marL="0" lvl="0" algn="ctr"/>
            <a:endParaRPr lang="en-ID"/>
          </a:p>
        </p:txBody>
      </p:sp>
    </p:spTree>
    <p:extLst>
      <p:ext uri="{BB962C8B-B14F-4D97-AF65-F5344CB8AC3E}">
        <p14:creationId xmlns:p14="http://schemas.microsoft.com/office/powerpoint/2010/main" val="387345705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250" fill="hold"/>
                                        <p:tgtEl>
                                          <p:spTgt spid="3"/>
                                        </p:tgtEl>
                                        <p:attrNameLst>
                                          <p:attrName>ppt_x</p:attrName>
                                        </p:attrNameLst>
                                      </p:cBhvr>
                                      <p:tavLst>
                                        <p:tav tm="0">
                                          <p:val>
                                            <p:strVal val="#ppt_x"/>
                                          </p:val>
                                        </p:tav>
                                        <p:tav tm="100000">
                                          <p:val>
                                            <p:strVal val="#ppt_x"/>
                                          </p:val>
                                        </p:tav>
                                      </p:tavLst>
                                    </p:anim>
                                    <p:anim calcmode="lin" valueType="num">
                                      <p:cBhvr additive="base">
                                        <p:cTn id="11" dur="1250" fill="hold"/>
                                        <p:tgtEl>
                                          <p:spTgt spid="3"/>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750"/>
                                        <p:tgtEl>
                                          <p:spTgt spid="4"/>
                                        </p:tgtEl>
                                      </p:cBhvr>
                                    </p:animEffect>
                                  </p:childTnLst>
                                </p:cTn>
                              </p:par>
                              <p:par>
                                <p:cTn id="15" presetID="2" presetClass="entr" presetSubtype="4" decel="100000" fill="hold" grpId="1"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250" fill="hold"/>
                                        <p:tgtEl>
                                          <p:spTgt spid="4"/>
                                        </p:tgtEl>
                                        <p:attrNameLst>
                                          <p:attrName>ppt_x</p:attrName>
                                        </p:attrNameLst>
                                      </p:cBhvr>
                                      <p:tavLst>
                                        <p:tav tm="0">
                                          <p:val>
                                            <p:strVal val="#ppt_x"/>
                                          </p:val>
                                        </p:tav>
                                        <p:tav tm="100000">
                                          <p:val>
                                            <p:strVal val="#ppt_x"/>
                                          </p:val>
                                        </p:tav>
                                      </p:tavLst>
                                    </p:anim>
                                    <p:anim calcmode="lin" valueType="num">
                                      <p:cBhvr additive="base">
                                        <p:cTn id="18" dur="1250" fill="hold"/>
                                        <p:tgtEl>
                                          <p:spTgt spid="4"/>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750"/>
                                        <p:tgtEl>
                                          <p:spTgt spid="2"/>
                                        </p:tgtEl>
                                      </p:cBhvr>
                                    </p:animEffect>
                                  </p:childTnLst>
                                </p:cTn>
                              </p:par>
                              <p:par>
                                <p:cTn id="22" presetID="2" presetClass="entr" presetSubtype="4" decel="100000" fill="hold" grpId="1"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1250" fill="hold"/>
                                        <p:tgtEl>
                                          <p:spTgt spid="2"/>
                                        </p:tgtEl>
                                        <p:attrNameLst>
                                          <p:attrName>ppt_x</p:attrName>
                                        </p:attrNameLst>
                                      </p:cBhvr>
                                      <p:tavLst>
                                        <p:tav tm="0">
                                          <p:val>
                                            <p:strVal val="#ppt_x"/>
                                          </p:val>
                                        </p:tav>
                                        <p:tav tm="100000">
                                          <p:val>
                                            <p:strVal val="#ppt_x"/>
                                          </p:val>
                                        </p:tav>
                                      </p:tavLst>
                                    </p:anim>
                                    <p:anim calcmode="lin" valueType="num">
                                      <p:cBhvr additive="base">
                                        <p:cTn id="25" dur="1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9_Title Slide">
    <p:bg>
      <p:bgPr>
        <a:gradFill>
          <a:gsLst>
            <a:gs pos="23000">
              <a:schemeClr val="accent1"/>
            </a:gs>
            <a:gs pos="100000">
              <a:schemeClr val="accent1">
                <a:lumMod val="20000"/>
                <a:lumOff val="80000"/>
              </a:schemeClr>
            </a:gs>
          </a:gsLst>
          <a:lin ang="3000000" scaled="0"/>
        </a:gra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018115-DF2D-7037-0D59-CA0E336FFB5D}"/>
              </a:ext>
            </a:extLst>
          </p:cNvPr>
          <p:cNvSpPr>
            <a:spLocks noGrp="1"/>
          </p:cNvSpPr>
          <p:nvPr>
            <p:ph type="pic" sz="quarter" idx="10"/>
          </p:nvPr>
        </p:nvSpPr>
        <p:spPr>
          <a:xfrm>
            <a:off x="4656543" y="847247"/>
            <a:ext cx="3508750" cy="4990406"/>
          </a:xfrm>
          <a:custGeom>
            <a:avLst/>
            <a:gdLst>
              <a:gd name="connsiteX0" fmla="*/ 2571734 w 3508750"/>
              <a:gd name="connsiteY0" fmla="*/ 2565347 h 4990406"/>
              <a:gd name="connsiteX1" fmla="*/ 2948438 w 3508750"/>
              <a:gd name="connsiteY1" fmla="*/ 2644841 h 4990406"/>
              <a:gd name="connsiteX2" fmla="*/ 3236207 w 3508750"/>
              <a:gd name="connsiteY2" fmla="*/ 2872742 h 4990406"/>
              <a:gd name="connsiteX3" fmla="*/ 3347147 w 3508750"/>
              <a:gd name="connsiteY3" fmla="*/ 3225533 h 4990406"/>
              <a:gd name="connsiteX4" fmla="*/ 3247829 w 3508750"/>
              <a:gd name="connsiteY4" fmla="*/ 3559541 h 4990406"/>
              <a:gd name="connsiteX5" fmla="*/ 3049625 w 3508750"/>
              <a:gd name="connsiteY5" fmla="*/ 3734109 h 4990406"/>
              <a:gd name="connsiteX6" fmla="*/ 3048510 w 3508750"/>
              <a:gd name="connsiteY6" fmla="*/ 3734598 h 4990406"/>
              <a:gd name="connsiteX7" fmla="*/ 3054997 w 3508750"/>
              <a:gd name="connsiteY7" fmla="*/ 3737080 h 4990406"/>
              <a:gd name="connsiteX8" fmla="*/ 3282223 w 3508750"/>
              <a:gd name="connsiteY8" fmla="*/ 3915876 h 4990406"/>
              <a:gd name="connsiteX9" fmla="*/ 3393832 w 3508750"/>
              <a:gd name="connsiteY9" fmla="*/ 4267923 h 4990406"/>
              <a:gd name="connsiteX10" fmla="*/ 3276053 w 3508750"/>
              <a:gd name="connsiteY10" fmla="*/ 4656076 h 4990406"/>
              <a:gd name="connsiteX11" fmla="*/ 2971434 w 3508750"/>
              <a:gd name="connsiteY11" fmla="*/ 4905039 h 4990406"/>
              <a:gd name="connsiteX12" fmla="*/ 2565539 w 3508750"/>
              <a:gd name="connsiteY12" fmla="*/ 4990406 h 4990406"/>
              <a:gd name="connsiteX13" fmla="*/ 2166979 w 3508750"/>
              <a:gd name="connsiteY13" fmla="*/ 4909549 h 4990406"/>
              <a:gd name="connsiteX14" fmla="*/ 1859065 w 3508750"/>
              <a:gd name="connsiteY14" fmla="*/ 4661205 h 4990406"/>
              <a:gd name="connsiteX15" fmla="*/ 1740369 w 3508750"/>
              <a:gd name="connsiteY15" fmla="*/ 4208253 h 4990406"/>
              <a:gd name="connsiteX16" fmla="*/ 2093185 w 3508750"/>
              <a:gd name="connsiteY16" fmla="*/ 4208253 h 4990406"/>
              <a:gd name="connsiteX17" fmla="*/ 2161454 w 3508750"/>
              <a:gd name="connsiteY17" fmla="*/ 4483236 h 4990406"/>
              <a:gd name="connsiteX18" fmla="*/ 2338456 w 3508750"/>
              <a:gd name="connsiteY18" fmla="*/ 4625497 h 4990406"/>
              <a:gd name="connsiteX19" fmla="*/ 2565539 w 3508750"/>
              <a:gd name="connsiteY19" fmla="*/ 4671885 h 4990406"/>
              <a:gd name="connsiteX20" fmla="*/ 2796414 w 3508750"/>
              <a:gd name="connsiteY20" fmla="*/ 4623936 h 4990406"/>
              <a:gd name="connsiteX21" fmla="*/ 2964768 w 3508750"/>
              <a:gd name="connsiteY21" fmla="*/ 4483236 h 4990406"/>
              <a:gd name="connsiteX22" fmla="*/ 3028527 w 3508750"/>
              <a:gd name="connsiteY22" fmla="*/ 4258557 h 4990406"/>
              <a:gd name="connsiteX23" fmla="*/ 2916869 w 3508750"/>
              <a:gd name="connsiteY23" fmla="*/ 3990785 h 4990406"/>
              <a:gd name="connsiteX24" fmla="*/ 2615297 w 3508750"/>
              <a:gd name="connsiteY24" fmla="*/ 3892013 h 4990406"/>
              <a:gd name="connsiteX25" fmla="*/ 2272443 w 3508750"/>
              <a:gd name="connsiteY25" fmla="*/ 3892013 h 4990406"/>
              <a:gd name="connsiteX26" fmla="*/ 2272443 w 3508750"/>
              <a:gd name="connsiteY26" fmla="*/ 3592176 h 4990406"/>
              <a:gd name="connsiteX27" fmla="*/ 2615297 w 3508750"/>
              <a:gd name="connsiteY27" fmla="*/ 3592176 h 4990406"/>
              <a:gd name="connsiteX28" fmla="*/ 2881136 w 3508750"/>
              <a:gd name="connsiteY28" fmla="*/ 3500689 h 4990406"/>
              <a:gd name="connsiteX29" fmla="*/ 2991208 w 3508750"/>
              <a:gd name="connsiteY29" fmla="*/ 3250412 h 4990406"/>
              <a:gd name="connsiteX30" fmla="*/ 2932728 w 3508750"/>
              <a:gd name="connsiteY30" fmla="*/ 3055196 h 4990406"/>
              <a:gd name="connsiteX31" fmla="*/ 2776714 w 3508750"/>
              <a:gd name="connsiteY31" fmla="*/ 2927307 h 4990406"/>
              <a:gd name="connsiteX32" fmla="*/ 2565539 w 3508750"/>
              <a:gd name="connsiteY32" fmla="*/ 2880746 h 4990406"/>
              <a:gd name="connsiteX33" fmla="*/ 2357462 w 3508750"/>
              <a:gd name="connsiteY33" fmla="*/ 2928645 h 4990406"/>
              <a:gd name="connsiteX34" fmla="*/ 2193915 w 3508750"/>
              <a:gd name="connsiteY34" fmla="*/ 3071650 h 4990406"/>
              <a:gd name="connsiteX35" fmla="*/ 2130503 w 3508750"/>
              <a:gd name="connsiteY35" fmla="*/ 3347499 h 4990406"/>
              <a:gd name="connsiteX36" fmla="*/ 1783932 w 3508750"/>
              <a:gd name="connsiteY36" fmla="*/ 3347499 h 4990406"/>
              <a:gd name="connsiteX37" fmla="*/ 1899084 w 3508750"/>
              <a:gd name="connsiteY37" fmla="*/ 2897893 h 4990406"/>
              <a:gd name="connsiteX38" fmla="*/ 2194336 w 3508750"/>
              <a:gd name="connsiteY38" fmla="*/ 2648087 h 4990406"/>
              <a:gd name="connsiteX39" fmla="*/ 2571734 w 3508750"/>
              <a:gd name="connsiteY39" fmla="*/ 2565347 h 4990406"/>
              <a:gd name="connsiteX40" fmla="*/ 819133 w 3508750"/>
              <a:gd name="connsiteY40" fmla="*/ 2565347 h 4990406"/>
              <a:gd name="connsiteX41" fmla="*/ 1205749 w 3508750"/>
              <a:gd name="connsiteY41" fmla="*/ 2651581 h 4990406"/>
              <a:gd name="connsiteX42" fmla="*/ 1496665 w 3508750"/>
              <a:gd name="connsiteY42" fmla="*/ 2901685 h 4990406"/>
              <a:gd name="connsiteX43" fmla="*/ 1606985 w 3508750"/>
              <a:gd name="connsiteY43" fmla="*/ 3300220 h 4990406"/>
              <a:gd name="connsiteX44" fmla="*/ 1499316 w 3508750"/>
              <a:gd name="connsiteY44" fmla="*/ 3692609 h 4990406"/>
              <a:gd name="connsiteX45" fmla="*/ 1207509 w 3508750"/>
              <a:gd name="connsiteY45" fmla="*/ 4035463 h 4990406"/>
              <a:gd name="connsiteX46" fmla="*/ 843566 w 3508750"/>
              <a:gd name="connsiteY46" fmla="*/ 4381961 h 4990406"/>
              <a:gd name="connsiteX47" fmla="*/ 536593 w 3508750"/>
              <a:gd name="connsiteY47" fmla="*/ 4622078 h 4990406"/>
              <a:gd name="connsiteX48" fmla="*/ 1656743 w 3508750"/>
              <a:gd name="connsiteY48" fmla="*/ 4622078 h 4990406"/>
              <a:gd name="connsiteX49" fmla="*/ 1656743 w 3508750"/>
              <a:gd name="connsiteY49" fmla="*/ 4959282 h 4990406"/>
              <a:gd name="connsiteX50" fmla="*/ 22014 w 3508750"/>
              <a:gd name="connsiteY50" fmla="*/ 4959282 h 4990406"/>
              <a:gd name="connsiteX51" fmla="*/ 22014 w 3508750"/>
              <a:gd name="connsiteY51" fmla="*/ 4701522 h 4990406"/>
              <a:gd name="connsiteX52" fmla="*/ 535998 w 3508750"/>
              <a:gd name="connsiteY52" fmla="*/ 4225599 h 4990406"/>
              <a:gd name="connsiteX53" fmla="*/ 933096 w 3508750"/>
              <a:gd name="connsiteY53" fmla="*/ 3877318 h 4990406"/>
              <a:gd name="connsiteX54" fmla="*/ 1151853 w 3508750"/>
              <a:gd name="connsiteY54" fmla="*/ 3601642 h 4990406"/>
              <a:gd name="connsiteX55" fmla="*/ 1238607 w 3508750"/>
              <a:gd name="connsiteY55" fmla="*/ 3306464 h 4990406"/>
              <a:gd name="connsiteX56" fmla="*/ 1176831 w 3508750"/>
              <a:gd name="connsiteY56" fmla="*/ 3087831 h 4990406"/>
              <a:gd name="connsiteX57" fmla="*/ 1017373 w 3508750"/>
              <a:gd name="connsiteY57" fmla="*/ 2950674 h 4990406"/>
              <a:gd name="connsiteX58" fmla="*/ 816061 w 3508750"/>
              <a:gd name="connsiteY58" fmla="*/ 2902552 h 4990406"/>
              <a:gd name="connsiteX59" fmla="*/ 591332 w 3508750"/>
              <a:gd name="connsiteY59" fmla="*/ 2948866 h 4990406"/>
              <a:gd name="connsiteX60" fmla="*/ 458487 w 3508750"/>
              <a:gd name="connsiteY60" fmla="*/ 3062754 h 4990406"/>
              <a:gd name="connsiteX61" fmla="*/ 391705 w 3508750"/>
              <a:gd name="connsiteY61" fmla="*/ 3200183 h 4990406"/>
              <a:gd name="connsiteX62" fmla="*/ 367024 w 3508750"/>
              <a:gd name="connsiteY62" fmla="*/ 3332111 h 4990406"/>
              <a:gd name="connsiteX63" fmla="*/ 363134 w 3508750"/>
              <a:gd name="connsiteY63" fmla="*/ 3394185 h 4990406"/>
              <a:gd name="connsiteX64" fmla="*/ 9525 w 3508750"/>
              <a:gd name="connsiteY64" fmla="*/ 3394185 h 4990406"/>
              <a:gd name="connsiteX65" fmla="*/ 12771 w 3508750"/>
              <a:gd name="connsiteY65" fmla="*/ 3319746 h 4990406"/>
              <a:gd name="connsiteX66" fmla="*/ 36485 w 3508750"/>
              <a:gd name="connsiteY66" fmla="*/ 3157066 h 4990406"/>
              <a:gd name="connsiteX67" fmla="*/ 105472 w 3508750"/>
              <a:gd name="connsiteY67" fmla="*/ 2966980 h 4990406"/>
              <a:gd name="connsiteX68" fmla="*/ 243794 w 3508750"/>
              <a:gd name="connsiteY68" fmla="*/ 2773697 h 4990406"/>
              <a:gd name="connsiteX69" fmla="*/ 474891 w 3508750"/>
              <a:gd name="connsiteY69" fmla="*/ 2623803 h 4990406"/>
              <a:gd name="connsiteX70" fmla="*/ 819133 w 3508750"/>
              <a:gd name="connsiteY70" fmla="*/ 2565347 h 4990406"/>
              <a:gd name="connsiteX71" fmla="*/ 2596454 w 3508750"/>
              <a:gd name="connsiteY71" fmla="*/ 343449 h 4990406"/>
              <a:gd name="connsiteX72" fmla="*/ 2214422 w 3508750"/>
              <a:gd name="connsiteY72" fmla="*/ 559678 h 4990406"/>
              <a:gd name="connsiteX73" fmla="*/ 2061853 w 3508750"/>
              <a:gd name="connsiteY73" fmla="*/ 1210943 h 4990406"/>
              <a:gd name="connsiteX74" fmla="*/ 2214794 w 3508750"/>
              <a:gd name="connsiteY74" fmla="*/ 1864983 h 4990406"/>
              <a:gd name="connsiteX75" fmla="*/ 2596454 w 3508750"/>
              <a:gd name="connsiteY75" fmla="*/ 2084732 h 4990406"/>
              <a:gd name="connsiteX76" fmla="*/ 2977916 w 3508750"/>
              <a:gd name="connsiteY76" fmla="*/ 1866173 h 4990406"/>
              <a:gd name="connsiteX77" fmla="*/ 3131056 w 3508750"/>
              <a:gd name="connsiteY77" fmla="*/ 1210943 h 4990406"/>
              <a:gd name="connsiteX78" fmla="*/ 2978238 w 3508750"/>
              <a:gd name="connsiteY78" fmla="*/ 560025 h 4990406"/>
              <a:gd name="connsiteX79" fmla="*/ 2596454 w 3508750"/>
              <a:gd name="connsiteY79" fmla="*/ 343449 h 4990406"/>
              <a:gd name="connsiteX80" fmla="*/ 809608 w 3508750"/>
              <a:gd name="connsiteY80" fmla="*/ 3122 h 4990406"/>
              <a:gd name="connsiteX81" fmla="*/ 1196224 w 3508750"/>
              <a:gd name="connsiteY81" fmla="*/ 89356 h 4990406"/>
              <a:gd name="connsiteX82" fmla="*/ 1487140 w 3508750"/>
              <a:gd name="connsiteY82" fmla="*/ 339460 h 4990406"/>
              <a:gd name="connsiteX83" fmla="*/ 1597460 w 3508750"/>
              <a:gd name="connsiteY83" fmla="*/ 737994 h 4990406"/>
              <a:gd name="connsiteX84" fmla="*/ 1489791 w 3508750"/>
              <a:gd name="connsiteY84" fmla="*/ 1130384 h 4990406"/>
              <a:gd name="connsiteX85" fmla="*/ 1197984 w 3508750"/>
              <a:gd name="connsiteY85" fmla="*/ 1473238 h 4990406"/>
              <a:gd name="connsiteX86" fmla="*/ 834041 w 3508750"/>
              <a:gd name="connsiteY86" fmla="*/ 1819736 h 4990406"/>
              <a:gd name="connsiteX87" fmla="*/ 527068 w 3508750"/>
              <a:gd name="connsiteY87" fmla="*/ 2059853 h 4990406"/>
              <a:gd name="connsiteX88" fmla="*/ 1647218 w 3508750"/>
              <a:gd name="connsiteY88" fmla="*/ 2059853 h 4990406"/>
              <a:gd name="connsiteX89" fmla="*/ 1647218 w 3508750"/>
              <a:gd name="connsiteY89" fmla="*/ 2397057 h 4990406"/>
              <a:gd name="connsiteX90" fmla="*/ 12489 w 3508750"/>
              <a:gd name="connsiteY90" fmla="*/ 2397057 h 4990406"/>
              <a:gd name="connsiteX91" fmla="*/ 12489 w 3508750"/>
              <a:gd name="connsiteY91" fmla="*/ 2139297 h 4990406"/>
              <a:gd name="connsiteX92" fmla="*/ 526473 w 3508750"/>
              <a:gd name="connsiteY92" fmla="*/ 1663374 h 4990406"/>
              <a:gd name="connsiteX93" fmla="*/ 923571 w 3508750"/>
              <a:gd name="connsiteY93" fmla="*/ 1315093 h 4990406"/>
              <a:gd name="connsiteX94" fmla="*/ 1142328 w 3508750"/>
              <a:gd name="connsiteY94" fmla="*/ 1039417 h 4990406"/>
              <a:gd name="connsiteX95" fmla="*/ 1229082 w 3508750"/>
              <a:gd name="connsiteY95" fmla="*/ 744239 h 4990406"/>
              <a:gd name="connsiteX96" fmla="*/ 1167306 w 3508750"/>
              <a:gd name="connsiteY96" fmla="*/ 525606 h 4990406"/>
              <a:gd name="connsiteX97" fmla="*/ 1007847 w 3508750"/>
              <a:gd name="connsiteY97" fmla="*/ 388449 h 4990406"/>
              <a:gd name="connsiteX98" fmla="*/ 806535 w 3508750"/>
              <a:gd name="connsiteY98" fmla="*/ 340327 h 4990406"/>
              <a:gd name="connsiteX99" fmla="*/ 581807 w 3508750"/>
              <a:gd name="connsiteY99" fmla="*/ 386640 h 4990406"/>
              <a:gd name="connsiteX100" fmla="*/ 448962 w 3508750"/>
              <a:gd name="connsiteY100" fmla="*/ 500529 h 4990406"/>
              <a:gd name="connsiteX101" fmla="*/ 382180 w 3508750"/>
              <a:gd name="connsiteY101" fmla="*/ 637958 h 4990406"/>
              <a:gd name="connsiteX102" fmla="*/ 357499 w 3508750"/>
              <a:gd name="connsiteY102" fmla="*/ 769886 h 4990406"/>
              <a:gd name="connsiteX103" fmla="*/ 353609 w 3508750"/>
              <a:gd name="connsiteY103" fmla="*/ 831960 h 4990406"/>
              <a:gd name="connsiteX104" fmla="*/ 0 w 3508750"/>
              <a:gd name="connsiteY104" fmla="*/ 831960 h 4990406"/>
              <a:gd name="connsiteX105" fmla="*/ 3246 w 3508750"/>
              <a:gd name="connsiteY105" fmla="*/ 757521 h 4990406"/>
              <a:gd name="connsiteX106" fmla="*/ 26960 w 3508750"/>
              <a:gd name="connsiteY106" fmla="*/ 594841 h 4990406"/>
              <a:gd name="connsiteX107" fmla="*/ 95947 w 3508750"/>
              <a:gd name="connsiteY107" fmla="*/ 404755 h 4990406"/>
              <a:gd name="connsiteX108" fmla="*/ 234269 w 3508750"/>
              <a:gd name="connsiteY108" fmla="*/ 211471 h 4990406"/>
              <a:gd name="connsiteX109" fmla="*/ 465366 w 3508750"/>
              <a:gd name="connsiteY109" fmla="*/ 61578 h 4990406"/>
              <a:gd name="connsiteX110" fmla="*/ 809608 w 3508750"/>
              <a:gd name="connsiteY110" fmla="*/ 3122 h 4990406"/>
              <a:gd name="connsiteX111" fmla="*/ 2596454 w 3508750"/>
              <a:gd name="connsiteY111" fmla="*/ 0 h 4990406"/>
              <a:gd name="connsiteX112" fmla="*/ 2991867 w 3508750"/>
              <a:gd name="connsiteY112" fmla="*/ 97608 h 4990406"/>
              <a:gd name="connsiteX113" fmla="*/ 3277629 w 3508750"/>
              <a:gd name="connsiteY113" fmla="*/ 364388 h 4990406"/>
              <a:gd name="connsiteX114" fmla="*/ 3449849 w 3508750"/>
              <a:gd name="connsiteY114" fmla="*/ 751648 h 4990406"/>
              <a:gd name="connsiteX115" fmla="*/ 3508750 w 3508750"/>
              <a:gd name="connsiteY115" fmla="*/ 1210943 h 4990406"/>
              <a:gd name="connsiteX116" fmla="*/ 3449650 w 3508750"/>
              <a:gd name="connsiteY116" fmla="*/ 1670734 h 4990406"/>
              <a:gd name="connsiteX117" fmla="*/ 3276885 w 3508750"/>
              <a:gd name="connsiteY117" fmla="*/ 2059233 h 4990406"/>
              <a:gd name="connsiteX118" fmla="*/ 2991396 w 3508750"/>
              <a:gd name="connsiteY118" fmla="*/ 2326187 h 4990406"/>
              <a:gd name="connsiteX119" fmla="*/ 2596454 w 3508750"/>
              <a:gd name="connsiteY119" fmla="*/ 2425058 h 4990406"/>
              <a:gd name="connsiteX120" fmla="*/ 2200992 w 3508750"/>
              <a:gd name="connsiteY120" fmla="*/ 2326187 h 4990406"/>
              <a:gd name="connsiteX121" fmla="*/ 1915527 w 3508750"/>
              <a:gd name="connsiteY121" fmla="*/ 2059208 h 4990406"/>
              <a:gd name="connsiteX122" fmla="*/ 1743010 w 3508750"/>
              <a:gd name="connsiteY122" fmla="*/ 1671676 h 4990406"/>
              <a:gd name="connsiteX123" fmla="*/ 1684158 w 3508750"/>
              <a:gd name="connsiteY123" fmla="*/ 1210943 h 4990406"/>
              <a:gd name="connsiteX124" fmla="*/ 1742787 w 3508750"/>
              <a:gd name="connsiteY124" fmla="*/ 750781 h 4990406"/>
              <a:gd name="connsiteX125" fmla="*/ 1914809 w 3508750"/>
              <a:gd name="connsiteY125" fmla="*/ 364413 h 4990406"/>
              <a:gd name="connsiteX126" fmla="*/ 2200595 w 3508750"/>
              <a:gd name="connsiteY126" fmla="*/ 97583 h 4990406"/>
              <a:gd name="connsiteX127" fmla="*/ 2596454 w 3508750"/>
              <a:gd name="connsiteY127" fmla="*/ 0 h 499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508750" h="4990406">
                <a:moveTo>
                  <a:pt x="2571734" y="2565347"/>
                </a:moveTo>
                <a:cubicBezTo>
                  <a:pt x="2704984" y="2565347"/>
                  <a:pt x="2830552" y="2591845"/>
                  <a:pt x="2948438" y="2644841"/>
                </a:cubicBezTo>
                <a:cubicBezTo>
                  <a:pt x="3066324" y="2697837"/>
                  <a:pt x="3162247" y="2773804"/>
                  <a:pt x="3236207" y="2872742"/>
                </a:cubicBezTo>
                <a:cubicBezTo>
                  <a:pt x="3310167" y="2971680"/>
                  <a:pt x="3347147" y="3089277"/>
                  <a:pt x="3347147" y="3225533"/>
                </a:cubicBezTo>
                <a:cubicBezTo>
                  <a:pt x="3347147" y="3356602"/>
                  <a:pt x="3314041" y="3467938"/>
                  <a:pt x="3247829" y="3559541"/>
                </a:cubicBezTo>
                <a:cubicBezTo>
                  <a:pt x="3189893" y="3639694"/>
                  <a:pt x="3123825" y="3697883"/>
                  <a:pt x="3049625" y="3734109"/>
                </a:cubicBezTo>
                <a:lnTo>
                  <a:pt x="3048510" y="3734598"/>
                </a:lnTo>
                <a:lnTo>
                  <a:pt x="3054997" y="3737080"/>
                </a:lnTo>
                <a:cubicBezTo>
                  <a:pt x="3141376" y="3773956"/>
                  <a:pt x="3217118" y="3833555"/>
                  <a:pt x="3282223" y="3915876"/>
                </a:cubicBezTo>
                <a:cubicBezTo>
                  <a:pt x="3356629" y="4009957"/>
                  <a:pt x="3393832" y="4127306"/>
                  <a:pt x="3393832" y="4267923"/>
                </a:cubicBezTo>
                <a:cubicBezTo>
                  <a:pt x="3393832" y="4417627"/>
                  <a:pt x="3354572" y="4547011"/>
                  <a:pt x="3276053" y="4656076"/>
                </a:cubicBezTo>
                <a:cubicBezTo>
                  <a:pt x="3197534" y="4765140"/>
                  <a:pt x="3095994" y="4848128"/>
                  <a:pt x="2971434" y="4905039"/>
                </a:cubicBezTo>
                <a:cubicBezTo>
                  <a:pt x="2846874" y="4961950"/>
                  <a:pt x="2711576" y="4990406"/>
                  <a:pt x="2565539" y="4990406"/>
                </a:cubicBezTo>
                <a:cubicBezTo>
                  <a:pt x="2425979" y="4990406"/>
                  <a:pt x="2293125" y="4963453"/>
                  <a:pt x="2166979" y="4909549"/>
                </a:cubicBezTo>
                <a:cubicBezTo>
                  <a:pt x="2040833" y="4855644"/>
                  <a:pt x="1938195" y="4772863"/>
                  <a:pt x="1859065" y="4661205"/>
                </a:cubicBezTo>
                <a:cubicBezTo>
                  <a:pt x="1779934" y="4549547"/>
                  <a:pt x="1740369" y="4398563"/>
                  <a:pt x="1740369" y="4208253"/>
                </a:cubicBezTo>
                <a:lnTo>
                  <a:pt x="2093185" y="4208253"/>
                </a:lnTo>
                <a:cubicBezTo>
                  <a:pt x="2093185" y="4327659"/>
                  <a:pt x="2115941" y="4419320"/>
                  <a:pt x="2161454" y="4483236"/>
                </a:cubicBezTo>
                <a:cubicBezTo>
                  <a:pt x="2206966" y="4547151"/>
                  <a:pt x="2265967" y="4594572"/>
                  <a:pt x="2338456" y="4625497"/>
                </a:cubicBezTo>
                <a:cubicBezTo>
                  <a:pt x="2410946" y="4656422"/>
                  <a:pt x="2486640" y="4671885"/>
                  <a:pt x="2565539" y="4671885"/>
                </a:cubicBezTo>
                <a:cubicBezTo>
                  <a:pt x="2649725" y="4671885"/>
                  <a:pt x="2726683" y="4655902"/>
                  <a:pt x="2796414" y="4623936"/>
                </a:cubicBezTo>
                <a:cubicBezTo>
                  <a:pt x="2866144" y="4591970"/>
                  <a:pt x="2922262" y="4545070"/>
                  <a:pt x="2964768" y="4483236"/>
                </a:cubicBezTo>
                <a:cubicBezTo>
                  <a:pt x="3007274" y="4421402"/>
                  <a:pt x="3028527" y="4346509"/>
                  <a:pt x="3028527" y="4258557"/>
                </a:cubicBezTo>
                <a:cubicBezTo>
                  <a:pt x="3028527" y="4145891"/>
                  <a:pt x="2991307" y="4056634"/>
                  <a:pt x="2916869" y="3990785"/>
                </a:cubicBezTo>
                <a:cubicBezTo>
                  <a:pt x="2842430" y="3924937"/>
                  <a:pt x="2741906" y="3892013"/>
                  <a:pt x="2615297" y="3892013"/>
                </a:cubicBezTo>
                <a:lnTo>
                  <a:pt x="2272443" y="3892013"/>
                </a:lnTo>
                <a:lnTo>
                  <a:pt x="2272443" y="3592176"/>
                </a:lnTo>
                <a:lnTo>
                  <a:pt x="2615297" y="3592176"/>
                </a:lnTo>
                <a:cubicBezTo>
                  <a:pt x="2719142" y="3592176"/>
                  <a:pt x="2807755" y="3561680"/>
                  <a:pt x="2881136" y="3500689"/>
                </a:cubicBezTo>
                <a:cubicBezTo>
                  <a:pt x="2954518" y="3439697"/>
                  <a:pt x="2991208" y="3356272"/>
                  <a:pt x="2991208" y="3250412"/>
                </a:cubicBezTo>
                <a:cubicBezTo>
                  <a:pt x="2991208" y="3174486"/>
                  <a:pt x="2971715" y="3109414"/>
                  <a:pt x="2932728" y="3055196"/>
                </a:cubicBezTo>
                <a:cubicBezTo>
                  <a:pt x="2893741" y="3000978"/>
                  <a:pt x="2841736" y="2958348"/>
                  <a:pt x="2776714" y="2927307"/>
                </a:cubicBezTo>
                <a:cubicBezTo>
                  <a:pt x="2711691" y="2896266"/>
                  <a:pt x="2641300" y="2880746"/>
                  <a:pt x="2565539" y="2880746"/>
                </a:cubicBezTo>
                <a:cubicBezTo>
                  <a:pt x="2493579" y="2880746"/>
                  <a:pt x="2424220" y="2896712"/>
                  <a:pt x="2357462" y="2928645"/>
                </a:cubicBezTo>
                <a:cubicBezTo>
                  <a:pt x="2290705" y="2960578"/>
                  <a:pt x="2236190" y="3008247"/>
                  <a:pt x="2193915" y="3071650"/>
                </a:cubicBezTo>
                <a:cubicBezTo>
                  <a:pt x="2151641" y="3135053"/>
                  <a:pt x="2130503" y="3227003"/>
                  <a:pt x="2130503" y="3347499"/>
                </a:cubicBezTo>
                <a:lnTo>
                  <a:pt x="1783932" y="3347499"/>
                </a:lnTo>
                <a:cubicBezTo>
                  <a:pt x="1783932" y="3159139"/>
                  <a:pt x="1822316" y="3009271"/>
                  <a:pt x="1899084" y="2897893"/>
                </a:cubicBezTo>
                <a:cubicBezTo>
                  <a:pt x="1975852" y="2786516"/>
                  <a:pt x="2074270" y="2703247"/>
                  <a:pt x="2194336" y="2648087"/>
                </a:cubicBezTo>
                <a:cubicBezTo>
                  <a:pt x="2314403" y="2592927"/>
                  <a:pt x="2440203" y="2565347"/>
                  <a:pt x="2571734" y="2565347"/>
                </a:cubicBezTo>
                <a:close/>
                <a:moveTo>
                  <a:pt x="819133" y="2565347"/>
                </a:moveTo>
                <a:cubicBezTo>
                  <a:pt x="956480" y="2565347"/>
                  <a:pt x="1085352" y="2594092"/>
                  <a:pt x="1205749" y="2651581"/>
                </a:cubicBezTo>
                <a:cubicBezTo>
                  <a:pt x="1326146" y="2709071"/>
                  <a:pt x="1423118" y="2792438"/>
                  <a:pt x="1496665" y="2901685"/>
                </a:cubicBezTo>
                <a:cubicBezTo>
                  <a:pt x="1570212" y="3010931"/>
                  <a:pt x="1606985" y="3143776"/>
                  <a:pt x="1606985" y="3300220"/>
                </a:cubicBezTo>
                <a:cubicBezTo>
                  <a:pt x="1606985" y="3445033"/>
                  <a:pt x="1571095" y="3575830"/>
                  <a:pt x="1499316" y="3692609"/>
                </a:cubicBezTo>
                <a:cubicBezTo>
                  <a:pt x="1427538" y="3809388"/>
                  <a:pt x="1330268" y="3923673"/>
                  <a:pt x="1207509" y="4035463"/>
                </a:cubicBezTo>
                <a:cubicBezTo>
                  <a:pt x="1084749" y="4147254"/>
                  <a:pt x="963435" y="4262753"/>
                  <a:pt x="843566" y="4381961"/>
                </a:cubicBezTo>
                <a:lnTo>
                  <a:pt x="536593" y="4622078"/>
                </a:lnTo>
                <a:lnTo>
                  <a:pt x="1656743" y="4622078"/>
                </a:lnTo>
                <a:lnTo>
                  <a:pt x="1656743" y="4959282"/>
                </a:lnTo>
                <a:lnTo>
                  <a:pt x="22014" y="4959282"/>
                </a:lnTo>
                <a:lnTo>
                  <a:pt x="22014" y="4701522"/>
                </a:lnTo>
                <a:lnTo>
                  <a:pt x="535998" y="4225599"/>
                </a:lnTo>
                <a:cubicBezTo>
                  <a:pt x="712728" y="4087460"/>
                  <a:pt x="845095" y="3971366"/>
                  <a:pt x="933096" y="3877318"/>
                </a:cubicBezTo>
                <a:cubicBezTo>
                  <a:pt x="1021098" y="3783270"/>
                  <a:pt x="1094017" y="3691378"/>
                  <a:pt x="1151853" y="3601642"/>
                </a:cubicBezTo>
                <a:cubicBezTo>
                  <a:pt x="1209689" y="3511906"/>
                  <a:pt x="1238607" y="3413513"/>
                  <a:pt x="1238607" y="3306464"/>
                </a:cubicBezTo>
                <a:cubicBezTo>
                  <a:pt x="1238607" y="3220065"/>
                  <a:pt x="1218015" y="3147187"/>
                  <a:pt x="1176831" y="3087831"/>
                </a:cubicBezTo>
                <a:cubicBezTo>
                  <a:pt x="1135647" y="3028475"/>
                  <a:pt x="1082494" y="2982756"/>
                  <a:pt x="1017373" y="2950674"/>
                </a:cubicBezTo>
                <a:cubicBezTo>
                  <a:pt x="952251" y="2918593"/>
                  <a:pt x="885147" y="2902552"/>
                  <a:pt x="816061" y="2902552"/>
                </a:cubicBezTo>
                <a:cubicBezTo>
                  <a:pt x="724144" y="2902552"/>
                  <a:pt x="649234" y="2917990"/>
                  <a:pt x="591332" y="2948866"/>
                </a:cubicBezTo>
                <a:cubicBezTo>
                  <a:pt x="533429" y="2979741"/>
                  <a:pt x="489148" y="3017704"/>
                  <a:pt x="458487" y="3062754"/>
                </a:cubicBezTo>
                <a:cubicBezTo>
                  <a:pt x="427826" y="3107804"/>
                  <a:pt x="405565" y="3153613"/>
                  <a:pt x="391705" y="3200183"/>
                </a:cubicBezTo>
                <a:cubicBezTo>
                  <a:pt x="377845" y="3246753"/>
                  <a:pt x="369618" y="3290729"/>
                  <a:pt x="367024" y="3332111"/>
                </a:cubicBezTo>
                <a:cubicBezTo>
                  <a:pt x="364431" y="3373494"/>
                  <a:pt x="363134" y="3394185"/>
                  <a:pt x="363134" y="3394185"/>
                </a:cubicBezTo>
                <a:lnTo>
                  <a:pt x="9525" y="3394185"/>
                </a:lnTo>
                <a:cubicBezTo>
                  <a:pt x="9525" y="3394185"/>
                  <a:pt x="10607" y="3369372"/>
                  <a:pt x="12771" y="3319746"/>
                </a:cubicBezTo>
                <a:cubicBezTo>
                  <a:pt x="14935" y="3270120"/>
                  <a:pt x="22840" y="3215894"/>
                  <a:pt x="36485" y="3157066"/>
                </a:cubicBezTo>
                <a:cubicBezTo>
                  <a:pt x="50131" y="3098239"/>
                  <a:pt x="73126" y="3034877"/>
                  <a:pt x="105472" y="2966980"/>
                </a:cubicBezTo>
                <a:cubicBezTo>
                  <a:pt x="137818" y="2899083"/>
                  <a:pt x="183926" y="2834655"/>
                  <a:pt x="243794" y="2773697"/>
                </a:cubicBezTo>
                <a:cubicBezTo>
                  <a:pt x="303662" y="2712738"/>
                  <a:pt x="380694" y="2662773"/>
                  <a:pt x="474891" y="2623803"/>
                </a:cubicBezTo>
                <a:cubicBezTo>
                  <a:pt x="569087" y="2584832"/>
                  <a:pt x="683835" y="2565347"/>
                  <a:pt x="819133" y="2565347"/>
                </a:cubicBezTo>
                <a:close/>
                <a:moveTo>
                  <a:pt x="2596454" y="343449"/>
                </a:moveTo>
                <a:cubicBezTo>
                  <a:pt x="2443480" y="343449"/>
                  <a:pt x="2316136" y="415525"/>
                  <a:pt x="2214422" y="559678"/>
                </a:cubicBezTo>
                <a:cubicBezTo>
                  <a:pt x="2112709" y="703831"/>
                  <a:pt x="2061853" y="920919"/>
                  <a:pt x="2061853" y="1210943"/>
                </a:cubicBezTo>
                <a:cubicBezTo>
                  <a:pt x="2061853" y="1500471"/>
                  <a:pt x="2112833" y="1718485"/>
                  <a:pt x="2214794" y="1864983"/>
                </a:cubicBezTo>
                <a:cubicBezTo>
                  <a:pt x="2316755" y="2011482"/>
                  <a:pt x="2443975" y="2084732"/>
                  <a:pt x="2596454" y="2084732"/>
                </a:cubicBezTo>
                <a:cubicBezTo>
                  <a:pt x="2748669" y="2084732"/>
                  <a:pt x="2875823" y="2011879"/>
                  <a:pt x="2977916" y="1866173"/>
                </a:cubicBezTo>
                <a:cubicBezTo>
                  <a:pt x="3080009" y="1720467"/>
                  <a:pt x="3131056" y="1502057"/>
                  <a:pt x="3131056" y="1210943"/>
                </a:cubicBezTo>
                <a:cubicBezTo>
                  <a:pt x="3131056" y="921382"/>
                  <a:pt x="3080116" y="704409"/>
                  <a:pt x="2978238" y="560025"/>
                </a:cubicBezTo>
                <a:cubicBezTo>
                  <a:pt x="2876360" y="415641"/>
                  <a:pt x="2749098" y="343449"/>
                  <a:pt x="2596454" y="343449"/>
                </a:cubicBezTo>
                <a:close/>
                <a:moveTo>
                  <a:pt x="809608" y="3122"/>
                </a:moveTo>
                <a:cubicBezTo>
                  <a:pt x="946955" y="3122"/>
                  <a:pt x="1075827" y="31867"/>
                  <a:pt x="1196224" y="89356"/>
                </a:cubicBezTo>
                <a:cubicBezTo>
                  <a:pt x="1316621" y="146845"/>
                  <a:pt x="1413593" y="230213"/>
                  <a:pt x="1487140" y="339460"/>
                </a:cubicBezTo>
                <a:cubicBezTo>
                  <a:pt x="1560687" y="448706"/>
                  <a:pt x="1597460" y="581551"/>
                  <a:pt x="1597460" y="737994"/>
                </a:cubicBezTo>
                <a:cubicBezTo>
                  <a:pt x="1597460" y="882808"/>
                  <a:pt x="1561570" y="1013604"/>
                  <a:pt x="1489791" y="1130384"/>
                </a:cubicBezTo>
                <a:cubicBezTo>
                  <a:pt x="1418013" y="1247163"/>
                  <a:pt x="1320743" y="1361448"/>
                  <a:pt x="1197984" y="1473238"/>
                </a:cubicBezTo>
                <a:cubicBezTo>
                  <a:pt x="1075224" y="1585029"/>
                  <a:pt x="953910" y="1700528"/>
                  <a:pt x="834041" y="1819736"/>
                </a:cubicBezTo>
                <a:lnTo>
                  <a:pt x="527068" y="2059853"/>
                </a:lnTo>
                <a:lnTo>
                  <a:pt x="1647218" y="2059853"/>
                </a:lnTo>
                <a:lnTo>
                  <a:pt x="1647218" y="2397057"/>
                </a:lnTo>
                <a:lnTo>
                  <a:pt x="12489" y="2397057"/>
                </a:lnTo>
                <a:lnTo>
                  <a:pt x="12489" y="2139297"/>
                </a:lnTo>
                <a:lnTo>
                  <a:pt x="526473" y="1663374"/>
                </a:lnTo>
                <a:cubicBezTo>
                  <a:pt x="703203" y="1525235"/>
                  <a:pt x="835569" y="1409141"/>
                  <a:pt x="923571" y="1315093"/>
                </a:cubicBezTo>
                <a:cubicBezTo>
                  <a:pt x="1011572" y="1221045"/>
                  <a:pt x="1084491" y="1129153"/>
                  <a:pt x="1142328" y="1039417"/>
                </a:cubicBezTo>
                <a:cubicBezTo>
                  <a:pt x="1200164" y="949681"/>
                  <a:pt x="1229082" y="851288"/>
                  <a:pt x="1229082" y="744239"/>
                </a:cubicBezTo>
                <a:cubicBezTo>
                  <a:pt x="1229082" y="657840"/>
                  <a:pt x="1208490" y="584962"/>
                  <a:pt x="1167306" y="525606"/>
                </a:cubicBezTo>
                <a:cubicBezTo>
                  <a:pt x="1126122" y="466250"/>
                  <a:pt x="1072969" y="420531"/>
                  <a:pt x="1007847" y="388449"/>
                </a:cubicBezTo>
                <a:cubicBezTo>
                  <a:pt x="942726" y="356368"/>
                  <a:pt x="875622" y="340327"/>
                  <a:pt x="806535" y="340327"/>
                </a:cubicBezTo>
                <a:cubicBezTo>
                  <a:pt x="714619" y="340327"/>
                  <a:pt x="639709" y="355765"/>
                  <a:pt x="581807" y="386640"/>
                </a:cubicBezTo>
                <a:cubicBezTo>
                  <a:pt x="523904" y="417516"/>
                  <a:pt x="479623" y="455479"/>
                  <a:pt x="448962" y="500529"/>
                </a:cubicBezTo>
                <a:cubicBezTo>
                  <a:pt x="418301" y="545579"/>
                  <a:pt x="396040" y="591388"/>
                  <a:pt x="382180" y="637958"/>
                </a:cubicBezTo>
                <a:cubicBezTo>
                  <a:pt x="368320" y="684528"/>
                  <a:pt x="360093" y="728504"/>
                  <a:pt x="357499" y="769886"/>
                </a:cubicBezTo>
                <a:cubicBezTo>
                  <a:pt x="354906" y="811268"/>
                  <a:pt x="353609" y="831960"/>
                  <a:pt x="353609" y="831960"/>
                </a:cubicBezTo>
                <a:lnTo>
                  <a:pt x="0" y="831960"/>
                </a:lnTo>
                <a:cubicBezTo>
                  <a:pt x="0" y="831960"/>
                  <a:pt x="1082" y="807147"/>
                  <a:pt x="3246" y="757521"/>
                </a:cubicBezTo>
                <a:cubicBezTo>
                  <a:pt x="5410" y="707895"/>
                  <a:pt x="13315" y="653668"/>
                  <a:pt x="26960" y="594841"/>
                </a:cubicBezTo>
                <a:cubicBezTo>
                  <a:pt x="40606" y="536014"/>
                  <a:pt x="63601" y="472651"/>
                  <a:pt x="95947" y="404755"/>
                </a:cubicBezTo>
                <a:cubicBezTo>
                  <a:pt x="128293" y="336858"/>
                  <a:pt x="174401" y="272430"/>
                  <a:pt x="234269" y="211471"/>
                </a:cubicBezTo>
                <a:cubicBezTo>
                  <a:pt x="294137" y="150513"/>
                  <a:pt x="371169" y="100548"/>
                  <a:pt x="465366" y="61578"/>
                </a:cubicBezTo>
                <a:cubicBezTo>
                  <a:pt x="559562" y="22608"/>
                  <a:pt x="674310" y="3122"/>
                  <a:pt x="809608" y="3122"/>
                </a:cubicBezTo>
                <a:close/>
                <a:moveTo>
                  <a:pt x="2596454" y="0"/>
                </a:moveTo>
                <a:cubicBezTo>
                  <a:pt x="2745101" y="0"/>
                  <a:pt x="2876905" y="32536"/>
                  <a:pt x="2991867" y="97608"/>
                </a:cubicBezTo>
                <a:cubicBezTo>
                  <a:pt x="3106829" y="162680"/>
                  <a:pt x="3202083" y="251607"/>
                  <a:pt x="3277629" y="364388"/>
                </a:cubicBezTo>
                <a:cubicBezTo>
                  <a:pt x="3353174" y="477170"/>
                  <a:pt x="3410581" y="606256"/>
                  <a:pt x="3449849" y="751648"/>
                </a:cubicBezTo>
                <a:cubicBezTo>
                  <a:pt x="3489116" y="897040"/>
                  <a:pt x="3508750" y="1050138"/>
                  <a:pt x="3508750" y="1210943"/>
                </a:cubicBezTo>
                <a:cubicBezTo>
                  <a:pt x="3508750" y="1370526"/>
                  <a:pt x="3489051" y="1523789"/>
                  <a:pt x="3449650" y="1670734"/>
                </a:cubicBezTo>
                <a:cubicBezTo>
                  <a:pt x="3410250" y="1817679"/>
                  <a:pt x="3352662" y="1947178"/>
                  <a:pt x="3276885" y="2059233"/>
                </a:cubicBezTo>
                <a:cubicBezTo>
                  <a:pt x="3201108" y="2171288"/>
                  <a:pt x="3105945" y="2260272"/>
                  <a:pt x="2991396" y="2326187"/>
                </a:cubicBezTo>
                <a:cubicBezTo>
                  <a:pt x="2876847" y="2392101"/>
                  <a:pt x="2745200" y="2425058"/>
                  <a:pt x="2596454" y="2425058"/>
                </a:cubicBezTo>
                <a:cubicBezTo>
                  <a:pt x="2447345" y="2425058"/>
                  <a:pt x="2315524" y="2392101"/>
                  <a:pt x="2200992" y="2326187"/>
                </a:cubicBezTo>
                <a:cubicBezTo>
                  <a:pt x="2086459" y="2260272"/>
                  <a:pt x="1991304" y="2171279"/>
                  <a:pt x="1915527" y="2059208"/>
                </a:cubicBezTo>
                <a:cubicBezTo>
                  <a:pt x="1839751" y="1947137"/>
                  <a:pt x="1782245" y="1817960"/>
                  <a:pt x="1743010" y="1671676"/>
                </a:cubicBezTo>
                <a:cubicBezTo>
                  <a:pt x="1703775" y="1525392"/>
                  <a:pt x="1684158" y="1371814"/>
                  <a:pt x="1684158" y="1210943"/>
                </a:cubicBezTo>
                <a:cubicBezTo>
                  <a:pt x="1684158" y="1048916"/>
                  <a:pt x="1703701" y="895528"/>
                  <a:pt x="1742787" y="750781"/>
                </a:cubicBezTo>
                <a:cubicBezTo>
                  <a:pt x="1781873" y="606033"/>
                  <a:pt x="1839214" y="477244"/>
                  <a:pt x="1914809" y="364413"/>
                </a:cubicBezTo>
                <a:cubicBezTo>
                  <a:pt x="1990404" y="251582"/>
                  <a:pt x="2085666" y="162639"/>
                  <a:pt x="2200595" y="97583"/>
                </a:cubicBezTo>
                <a:cubicBezTo>
                  <a:pt x="2315524" y="32528"/>
                  <a:pt x="2447478" y="0"/>
                  <a:pt x="2596454" y="0"/>
                </a:cubicBezTo>
                <a:close/>
              </a:path>
            </a:pathLst>
          </a:custGeom>
          <a:solidFill>
            <a:schemeClr val="tx1">
              <a:lumMod val="50000"/>
              <a:lumOff val="50000"/>
              <a:alpha val="10000"/>
            </a:schemeClr>
          </a:solidFill>
          <a:effectLst>
            <a:outerShdw blurRad="812800" dist="800100" dir="8100000" sx="96000" sy="96000" algn="tr" rotWithShape="0">
              <a:prstClr val="black">
                <a:alpha val="20000"/>
              </a:prstClr>
            </a:outerShdw>
          </a:effectLst>
        </p:spPr>
        <p:txBody>
          <a:bodyPr wrap="square">
            <a:noAutofit/>
          </a:bodyPr>
          <a:lstStyle>
            <a:lvl1pPr>
              <a:defRPr lang="en-ID" sz="1400">
                <a:solidFill>
                  <a:srgbClr val="32394E"/>
                </a:solidFill>
              </a:defRPr>
            </a:lvl1pPr>
          </a:lstStyle>
          <a:p>
            <a:pPr marL="0" lvl="0" indent="0">
              <a:buNone/>
            </a:pPr>
            <a:endParaRPr lang="en-ID"/>
          </a:p>
        </p:txBody>
      </p:sp>
    </p:spTree>
    <p:extLst>
      <p:ext uri="{BB962C8B-B14F-4D97-AF65-F5344CB8AC3E}">
        <p14:creationId xmlns:p14="http://schemas.microsoft.com/office/powerpoint/2010/main" val="171457842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1000"/>
                                        <p:tgtEl>
                                          <p:spTgt spid="15"/>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1250" fill="hold"/>
                                        <p:tgtEl>
                                          <p:spTgt spid="15"/>
                                        </p:tgtEl>
                                        <p:attrNameLst>
                                          <p:attrName>ppt_x</p:attrName>
                                        </p:attrNameLst>
                                      </p:cBhvr>
                                      <p:tavLst>
                                        <p:tav tm="0">
                                          <p:val>
                                            <p:strVal val="#ppt_x"/>
                                          </p:val>
                                        </p:tav>
                                        <p:tav tm="100000">
                                          <p:val>
                                            <p:strVal val="#ppt_x"/>
                                          </p:val>
                                        </p:tav>
                                      </p:tavLst>
                                    </p:anim>
                                    <p:anim calcmode="lin" valueType="num">
                                      <p:cBhvr additive="base">
                                        <p:cTn id="11" dur="12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8_Title Slide">
    <p:bg>
      <p:bgPr>
        <a:gradFill>
          <a:gsLst>
            <a:gs pos="23000">
              <a:schemeClr val="accent1"/>
            </a:gs>
            <a:gs pos="100000">
              <a:schemeClr val="accent1">
                <a:lumMod val="20000"/>
                <a:lumOff val="80000"/>
              </a:schemeClr>
            </a:gs>
          </a:gsLst>
          <a:lin ang="3000000" scaled="0"/>
        </a:gradFill>
        <a:effectLst/>
      </p:bgPr>
    </p:bg>
    <p:spTree>
      <p:nvGrpSpPr>
        <p:cNvPr id="1" name=""/>
        <p:cNvGrpSpPr/>
        <p:nvPr/>
      </p:nvGrpSpPr>
      <p:grpSpPr>
        <a:xfrm>
          <a:off x="0" y="0"/>
          <a:ext cx="0" cy="0"/>
          <a:chOff x="0" y="0"/>
          <a:chExt cx="0" cy="0"/>
        </a:xfrm>
      </p:grpSpPr>
      <p:sp>
        <p:nvSpPr>
          <p:cNvPr id="2" name="Picture Placeholder 31">
            <a:extLst>
              <a:ext uri="{FF2B5EF4-FFF2-40B4-BE49-F238E27FC236}">
                <a16:creationId xmlns:a16="http://schemas.microsoft.com/office/drawing/2014/main" id="{22BDA4A6-DFC1-3F7E-FF1C-C0ADC8C1D67A}"/>
              </a:ext>
            </a:extLst>
          </p:cNvPr>
          <p:cNvSpPr>
            <a:spLocks noGrp="1"/>
          </p:cNvSpPr>
          <p:nvPr>
            <p:ph type="pic" sz="quarter" idx="12"/>
          </p:nvPr>
        </p:nvSpPr>
        <p:spPr>
          <a:xfrm>
            <a:off x="8090031" y="1006028"/>
            <a:ext cx="2720975" cy="2720975"/>
          </a:xfrm>
          <a:custGeom>
            <a:avLst/>
            <a:gdLst>
              <a:gd name="connsiteX0" fmla="*/ 0 w 2720975"/>
              <a:gd name="connsiteY0" fmla="*/ 0 h 2720975"/>
              <a:gd name="connsiteX1" fmla="*/ 252289 w 2720975"/>
              <a:gd name="connsiteY1" fmla="*/ 12761 h 2720975"/>
              <a:gd name="connsiteX2" fmla="*/ 2710077 w 2720975"/>
              <a:gd name="connsiteY2" fmla="*/ 2490387 h 2720975"/>
              <a:gd name="connsiteX3" fmla="*/ 2720975 w 2720975"/>
              <a:gd name="connsiteY3" fmla="*/ 2720975 h 2720975"/>
              <a:gd name="connsiteX4" fmla="*/ 0 w 2720975"/>
              <a:gd name="connsiteY4" fmla="*/ 2720975 h 272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975" h="2720975">
                <a:moveTo>
                  <a:pt x="0" y="0"/>
                </a:moveTo>
                <a:lnTo>
                  <a:pt x="252289" y="12761"/>
                </a:lnTo>
                <a:cubicBezTo>
                  <a:pt x="1553092" y="145089"/>
                  <a:pt x="2586039" y="1185011"/>
                  <a:pt x="2710077" y="2490387"/>
                </a:cubicBezTo>
                <a:lnTo>
                  <a:pt x="2720975" y="2720975"/>
                </a:lnTo>
                <a:lnTo>
                  <a:pt x="0" y="2720975"/>
                </a:lnTo>
                <a:close/>
              </a:path>
            </a:pathLst>
          </a:custGeom>
          <a:solidFill>
            <a:schemeClr val="tx1">
              <a:lumMod val="50000"/>
              <a:lumOff val="50000"/>
              <a:alpha val="10000"/>
            </a:schemeClr>
          </a:solidFill>
          <a:effectLst>
            <a:outerShdw blurRad="812800" dist="800100" dir="8100000" sx="96000" sy="96000" algn="tr" rotWithShape="0">
              <a:prstClr val="black">
                <a:alpha val="20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3" name="Picture Placeholder 28">
            <a:extLst>
              <a:ext uri="{FF2B5EF4-FFF2-40B4-BE49-F238E27FC236}">
                <a16:creationId xmlns:a16="http://schemas.microsoft.com/office/drawing/2014/main" id="{B51D3730-573D-7423-049E-E5DE9BD5F1E7}"/>
              </a:ext>
            </a:extLst>
          </p:cNvPr>
          <p:cNvSpPr>
            <a:spLocks noGrp="1"/>
          </p:cNvSpPr>
          <p:nvPr>
            <p:ph type="pic" sz="quarter" idx="11"/>
          </p:nvPr>
        </p:nvSpPr>
        <p:spPr>
          <a:xfrm>
            <a:off x="4798373" y="2805720"/>
            <a:ext cx="2720975" cy="2720975"/>
          </a:xfrm>
          <a:custGeom>
            <a:avLst/>
            <a:gdLst>
              <a:gd name="connsiteX0" fmla="*/ 0 w 2720975"/>
              <a:gd name="connsiteY0" fmla="*/ 0 h 2720975"/>
              <a:gd name="connsiteX1" fmla="*/ 2720975 w 2720975"/>
              <a:gd name="connsiteY1" fmla="*/ 0 h 2720975"/>
              <a:gd name="connsiteX2" fmla="*/ 0 w 2720975"/>
              <a:gd name="connsiteY2" fmla="*/ 2720975 h 2720975"/>
            </a:gdLst>
            <a:ahLst/>
            <a:cxnLst>
              <a:cxn ang="0">
                <a:pos x="connsiteX0" y="connsiteY0"/>
              </a:cxn>
              <a:cxn ang="0">
                <a:pos x="connsiteX1" y="connsiteY1"/>
              </a:cxn>
              <a:cxn ang="0">
                <a:pos x="connsiteX2" y="connsiteY2"/>
              </a:cxn>
            </a:cxnLst>
            <a:rect l="l" t="t" r="r" b="b"/>
            <a:pathLst>
              <a:path w="2720975" h="2720975">
                <a:moveTo>
                  <a:pt x="0" y="0"/>
                </a:moveTo>
                <a:lnTo>
                  <a:pt x="2720975" y="0"/>
                </a:lnTo>
                <a:cubicBezTo>
                  <a:pt x="2720975" y="1502749"/>
                  <a:pt x="1502749" y="2720975"/>
                  <a:pt x="0" y="2720975"/>
                </a:cubicBezTo>
                <a:close/>
              </a:path>
            </a:pathLst>
          </a:custGeom>
          <a:solidFill>
            <a:schemeClr val="tx1">
              <a:lumMod val="50000"/>
              <a:lumOff val="50000"/>
              <a:alpha val="10000"/>
            </a:schemeClr>
          </a:solidFill>
          <a:effectLst>
            <a:outerShdw blurRad="812800" dist="800100" dir="8100000" sx="96000" sy="96000" algn="tr" rotWithShape="0">
              <a:prstClr val="black">
                <a:alpha val="20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4" name="Picture Placeholder 25">
            <a:extLst>
              <a:ext uri="{FF2B5EF4-FFF2-40B4-BE49-F238E27FC236}">
                <a16:creationId xmlns:a16="http://schemas.microsoft.com/office/drawing/2014/main" id="{042CB0B3-2F6F-BF32-6058-0E38D386EEFA}"/>
              </a:ext>
            </a:extLst>
          </p:cNvPr>
          <p:cNvSpPr>
            <a:spLocks noGrp="1"/>
          </p:cNvSpPr>
          <p:nvPr>
            <p:ph type="pic" sz="quarter" idx="10"/>
          </p:nvPr>
        </p:nvSpPr>
        <p:spPr>
          <a:xfrm>
            <a:off x="1497108" y="3316061"/>
            <a:ext cx="2720975" cy="2720975"/>
          </a:xfrm>
          <a:custGeom>
            <a:avLst/>
            <a:gdLst>
              <a:gd name="connsiteX0" fmla="*/ 2720975 w 2720975"/>
              <a:gd name="connsiteY0" fmla="*/ 0 h 2720975"/>
              <a:gd name="connsiteX1" fmla="*/ 2720975 w 2720975"/>
              <a:gd name="connsiteY1" fmla="*/ 2720975 h 2720975"/>
              <a:gd name="connsiteX2" fmla="*/ 0 w 2720975"/>
              <a:gd name="connsiteY2" fmla="*/ 2720975 h 2720975"/>
              <a:gd name="connsiteX3" fmla="*/ 12761 w 2720975"/>
              <a:gd name="connsiteY3" fmla="*/ 2468686 h 2720975"/>
              <a:gd name="connsiteX4" fmla="*/ 2490387 w 2720975"/>
              <a:gd name="connsiteY4" fmla="*/ 10899 h 272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975" h="2720975">
                <a:moveTo>
                  <a:pt x="2720975" y="0"/>
                </a:moveTo>
                <a:lnTo>
                  <a:pt x="2720975" y="2720975"/>
                </a:lnTo>
                <a:lnTo>
                  <a:pt x="0" y="2720975"/>
                </a:lnTo>
                <a:lnTo>
                  <a:pt x="12761" y="2468686"/>
                </a:lnTo>
                <a:cubicBezTo>
                  <a:pt x="145089" y="1167883"/>
                  <a:pt x="1185011" y="134936"/>
                  <a:pt x="2490387" y="10899"/>
                </a:cubicBezTo>
                <a:close/>
              </a:path>
            </a:pathLst>
          </a:custGeom>
          <a:solidFill>
            <a:schemeClr val="tx1">
              <a:lumMod val="50000"/>
              <a:lumOff val="50000"/>
              <a:alpha val="10000"/>
            </a:schemeClr>
          </a:solidFill>
          <a:effectLst>
            <a:outerShdw blurRad="812800" dist="800100" dir="8100000" sx="96000" sy="96000" algn="tr" rotWithShape="0">
              <a:prstClr val="black">
                <a:alpha val="20000"/>
              </a:prstClr>
            </a:outerShdw>
          </a:effectLst>
        </p:spPr>
        <p:txBody>
          <a:bodyPr wrap="square">
            <a:noAutofit/>
          </a:bodyPr>
          <a:lstStyle>
            <a:lvl1pPr>
              <a:defRPr lang="en-ID" sz="1400">
                <a:solidFill>
                  <a:srgbClr val="32394E"/>
                </a:solidFill>
              </a:defRPr>
            </a:lvl1pPr>
          </a:lstStyle>
          <a:p>
            <a:pPr marL="0" lvl="0" indent="0">
              <a:buNone/>
            </a:pPr>
            <a:endParaRPr lang="en-ID"/>
          </a:p>
        </p:txBody>
      </p:sp>
    </p:spTree>
    <p:extLst>
      <p:ext uri="{BB962C8B-B14F-4D97-AF65-F5344CB8AC3E}">
        <p14:creationId xmlns:p14="http://schemas.microsoft.com/office/powerpoint/2010/main" val="315486879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ppt_x"/>
                                          </p:val>
                                        </p:tav>
                                        <p:tav tm="100000">
                                          <p:val>
                                            <p:strVal val="#ppt_x"/>
                                          </p:val>
                                        </p:tav>
                                      </p:tavLst>
                                    </p:anim>
                                    <p:anim calcmode="lin" valueType="num">
                                      <p:cBhvr additive="base">
                                        <p:cTn id="16"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gradFill>
          <a:gsLst>
            <a:gs pos="23000">
              <a:schemeClr val="accent2"/>
            </a:gs>
            <a:gs pos="100000">
              <a:schemeClr val="accent2">
                <a:lumMod val="20000"/>
                <a:lumOff val="80000"/>
              </a:schemeClr>
            </a:gs>
          </a:gsLst>
          <a:lin ang="30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48843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4CE7D614-46F3-DE14-B545-ACF5A44FB940}"/>
              </a:ext>
            </a:extLst>
          </p:cNvPr>
          <p:cNvSpPr>
            <a:spLocks noGrp="1"/>
          </p:cNvSpPr>
          <p:nvPr>
            <p:ph type="pic" sz="quarter" idx="10"/>
          </p:nvPr>
        </p:nvSpPr>
        <p:spPr>
          <a:xfrm>
            <a:off x="0" y="369982"/>
            <a:ext cx="3599540" cy="5972629"/>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Tree>
    <p:extLst>
      <p:ext uri="{BB962C8B-B14F-4D97-AF65-F5344CB8AC3E}">
        <p14:creationId xmlns:p14="http://schemas.microsoft.com/office/powerpoint/2010/main" val="3565716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250" fill="hold"/>
                                        <p:tgtEl>
                                          <p:spTgt spid="2"/>
                                        </p:tgtEl>
                                        <p:attrNameLst>
                                          <p:attrName>ppt_x</p:attrName>
                                        </p:attrNameLst>
                                      </p:cBhvr>
                                      <p:tavLst>
                                        <p:tav tm="0">
                                          <p:val>
                                            <p:strVal val="#ppt_x"/>
                                          </p:val>
                                        </p:tav>
                                        <p:tav tm="100000">
                                          <p:val>
                                            <p:strVal val="#ppt_x"/>
                                          </p:val>
                                        </p:tav>
                                      </p:tavLst>
                                    </p:anim>
                                    <p:anim calcmode="lin" valueType="num">
                                      <p:cBhvr additive="base">
                                        <p:cTn id="11" dur="1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58_Title Slide">
    <p:bg>
      <p:bgPr>
        <a:gradFill>
          <a:gsLst>
            <a:gs pos="23000">
              <a:schemeClr val="accent2"/>
            </a:gs>
            <a:gs pos="100000">
              <a:schemeClr val="accent2">
                <a:lumMod val="20000"/>
                <a:lumOff val="80000"/>
              </a:schemeClr>
            </a:gs>
          </a:gsLst>
          <a:lin ang="3000000" scaled="0"/>
        </a:gradFill>
        <a:effectLst/>
      </p:bgPr>
    </p:bg>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F28F190D-C89E-EACA-1D31-A898ABD05666}"/>
              </a:ext>
            </a:extLst>
          </p:cNvPr>
          <p:cNvSpPr>
            <a:spLocks noGrp="1"/>
          </p:cNvSpPr>
          <p:nvPr>
            <p:ph type="pic" sz="quarter" idx="10"/>
          </p:nvPr>
        </p:nvSpPr>
        <p:spPr>
          <a:xfrm>
            <a:off x="3390900" y="1866900"/>
            <a:ext cx="5391150" cy="7429500"/>
          </a:xfrm>
          <a:custGeom>
            <a:avLst/>
            <a:gdLst>
              <a:gd name="connsiteX0" fmla="*/ 0 w 5391150"/>
              <a:gd name="connsiteY0" fmla="*/ 0 h 7429500"/>
              <a:gd name="connsiteX1" fmla="*/ 5391150 w 5391150"/>
              <a:gd name="connsiteY1" fmla="*/ 0 h 7429500"/>
              <a:gd name="connsiteX2" fmla="*/ 5391150 w 5391150"/>
              <a:gd name="connsiteY2" fmla="*/ 7429500 h 7429500"/>
              <a:gd name="connsiteX3" fmla="*/ 0 w 5391150"/>
              <a:gd name="connsiteY3" fmla="*/ 7429500 h 7429500"/>
            </a:gdLst>
            <a:ahLst/>
            <a:cxnLst>
              <a:cxn ang="0">
                <a:pos x="connsiteX0" y="connsiteY0"/>
              </a:cxn>
              <a:cxn ang="0">
                <a:pos x="connsiteX1" y="connsiteY1"/>
              </a:cxn>
              <a:cxn ang="0">
                <a:pos x="connsiteX2" y="connsiteY2"/>
              </a:cxn>
              <a:cxn ang="0">
                <a:pos x="connsiteX3" y="connsiteY3"/>
              </a:cxn>
            </a:cxnLst>
            <a:rect l="l" t="t" r="r" b="b"/>
            <a:pathLst>
              <a:path w="5391150" h="7429500">
                <a:moveTo>
                  <a:pt x="0" y="0"/>
                </a:moveTo>
                <a:lnTo>
                  <a:pt x="5391150" y="0"/>
                </a:lnTo>
                <a:lnTo>
                  <a:pt x="5391150" y="7429500"/>
                </a:lnTo>
                <a:lnTo>
                  <a:pt x="0" y="7429500"/>
                </a:lnTo>
                <a:close/>
              </a:path>
            </a:pathLst>
          </a:custGeom>
          <a:solidFill>
            <a:schemeClr val="tx1">
              <a:lumMod val="50000"/>
              <a:lumOff val="50000"/>
              <a:alpha val="10000"/>
            </a:schemeClr>
          </a:solidFill>
          <a:effectLst>
            <a:innerShdw blurRad="50800" dist="38100" dir="14100000">
              <a:prstClr val="black">
                <a:alpha val="21000"/>
              </a:prstClr>
            </a:innerShdw>
          </a:effectLst>
        </p:spPr>
        <p:txBody>
          <a:bodyPr wrap="square" anchor="ctr">
            <a:noAutofit/>
          </a:bodyPr>
          <a:lstStyle>
            <a:lvl1pPr>
              <a:defRPr lang="en-ID" sz="1200">
                <a:solidFill>
                  <a:srgbClr val="32394E"/>
                </a:solidFill>
              </a:defRPr>
            </a:lvl1pPr>
          </a:lstStyle>
          <a:p>
            <a:pPr marL="0" lvl="0" indent="0" algn="ctr">
              <a:buNone/>
            </a:pPr>
            <a:endParaRPr lang="en-ID"/>
          </a:p>
        </p:txBody>
      </p:sp>
    </p:spTree>
    <p:extLst>
      <p:ext uri="{BB962C8B-B14F-4D97-AF65-F5344CB8AC3E}">
        <p14:creationId xmlns:p14="http://schemas.microsoft.com/office/powerpoint/2010/main" val="421380836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gradFill>
          <a:gsLst>
            <a:gs pos="23000">
              <a:schemeClr val="accent3"/>
            </a:gs>
            <a:gs pos="100000">
              <a:schemeClr val="accent3">
                <a:lumMod val="20000"/>
                <a:lumOff val="80000"/>
              </a:schemeClr>
            </a:gs>
          </a:gsLst>
          <a:lin ang="30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527488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pattFill prst="dotGrid">
          <a:fgClr>
            <a:srgbClr val="C7D5E0"/>
          </a:fgClr>
          <a:bgClr>
            <a:schemeClr val="bg1"/>
          </a:bgClr>
        </a:patt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8E5EB76-034C-C8BE-2565-273101B9C1CE}"/>
              </a:ext>
            </a:extLst>
          </p:cNvPr>
          <p:cNvSpPr txBox="1"/>
          <p:nvPr userDrawn="1"/>
        </p:nvSpPr>
        <p:spPr>
          <a:xfrm>
            <a:off x="10226621" y="6501544"/>
            <a:ext cx="1568160" cy="230832"/>
          </a:xfrm>
          <a:prstGeom prst="rect">
            <a:avLst/>
          </a:prstGeom>
          <a:noFill/>
        </p:spPr>
        <p:txBody>
          <a:bodyPr wrap="square" rtlCol="0">
            <a:spAutoFit/>
          </a:bodyPr>
          <a:lstStyle/>
          <a:p>
            <a:pPr algn="r"/>
            <a:r>
              <a:rPr lang="fr-FR" sz="900" dirty="0">
                <a:solidFill>
                  <a:srgbClr val="32394E"/>
                </a:solidFill>
                <a:latin typeface="+mj-lt"/>
                <a:cs typeface="Poppins" panose="00000500000000000000" pitchFamily="50" charset="0"/>
              </a:rPr>
              <a:t>KOUAM</a:t>
            </a:r>
            <a:endParaRPr lang="id-ID" sz="900" dirty="0">
              <a:solidFill>
                <a:srgbClr val="32394E"/>
              </a:solidFill>
              <a:latin typeface="+mj-lt"/>
              <a:cs typeface="Poppins" panose="00000500000000000000" pitchFamily="50" charset="0"/>
            </a:endParaRPr>
          </a:p>
        </p:txBody>
      </p:sp>
      <p:sp>
        <p:nvSpPr>
          <p:cNvPr id="21" name="TextBox 20">
            <a:extLst>
              <a:ext uri="{FF2B5EF4-FFF2-40B4-BE49-F238E27FC236}">
                <a16:creationId xmlns:a16="http://schemas.microsoft.com/office/drawing/2014/main" id="{99A53E04-C7B0-427E-8F5D-659D769A175B}"/>
              </a:ext>
            </a:extLst>
          </p:cNvPr>
          <p:cNvSpPr txBox="1"/>
          <p:nvPr userDrawn="1"/>
        </p:nvSpPr>
        <p:spPr>
          <a:xfrm>
            <a:off x="872536" y="6523508"/>
            <a:ext cx="787195" cy="246221"/>
          </a:xfrm>
          <a:prstGeom prst="rect">
            <a:avLst/>
          </a:prstGeom>
          <a:noFill/>
        </p:spPr>
        <p:txBody>
          <a:bodyPr wrap="square" rtlCol="0">
            <a:spAutoFit/>
          </a:bodyPr>
          <a:lstStyle/>
          <a:p>
            <a:r>
              <a:rPr lang="en-US" sz="1000" b="0" kern="1000" spc="-50" baseline="0" dirty="0">
                <a:solidFill>
                  <a:srgbClr val="32394E"/>
                </a:solidFill>
                <a:latin typeface="+mj-lt"/>
                <a:cs typeface="Poppins" panose="00000500000000000000" pitchFamily="50" charset="0"/>
              </a:rPr>
              <a:t>……………….</a:t>
            </a:r>
            <a:endParaRPr lang="id-ID" sz="1000" b="0" kern="1000" spc="-50" baseline="0" dirty="0">
              <a:solidFill>
                <a:srgbClr val="32394E"/>
              </a:solidFill>
              <a:latin typeface="+mj-lt"/>
              <a:cs typeface="Poppins" panose="00000500000000000000" pitchFamily="50" charset="0"/>
            </a:endParaRPr>
          </a:p>
        </p:txBody>
      </p:sp>
      <p:sp>
        <p:nvSpPr>
          <p:cNvPr id="22" name="TextBox 21">
            <a:extLst>
              <a:ext uri="{FF2B5EF4-FFF2-40B4-BE49-F238E27FC236}">
                <a16:creationId xmlns:a16="http://schemas.microsoft.com/office/drawing/2014/main" id="{93732271-520A-0BEF-00B1-C58EB33614A4}"/>
              </a:ext>
            </a:extLst>
          </p:cNvPr>
          <p:cNvSpPr txBox="1"/>
          <p:nvPr userDrawn="1"/>
        </p:nvSpPr>
        <p:spPr>
          <a:xfrm rot="10800000" flipV="1">
            <a:off x="5639326" y="6432294"/>
            <a:ext cx="913350" cy="369332"/>
          </a:xfrm>
          <a:prstGeom prst="rect">
            <a:avLst/>
          </a:prstGeom>
          <a:noFill/>
        </p:spPr>
        <p:txBody>
          <a:bodyPr wrap="square" rtlCol="0">
            <a:spAutoFit/>
          </a:bodyPr>
          <a:lstStyle/>
          <a:p>
            <a:pPr algn="ctr"/>
            <a:fld id="{260E2A6B-A809-4840-BF14-8648BC0BDF87}" type="slidenum">
              <a:rPr lang="id-ID" sz="1800" b="0" i="0" smtClean="0">
                <a:solidFill>
                  <a:srgbClr val="2E3252">
                    <a:alpha val="20000"/>
                  </a:srgbClr>
                </a:solidFill>
                <a:latin typeface="+mn-lt"/>
                <a:ea typeface="Roboto Condensed" panose="02000000000000000000" pitchFamily="2" charset="0"/>
                <a:cs typeface="Poppins" panose="00000500000000000000" pitchFamily="50" charset="0"/>
              </a:rPr>
              <a:pPr algn="ctr"/>
              <a:t>‹N°›</a:t>
            </a:fld>
            <a:endParaRPr lang="id-ID" sz="6600" b="0" i="0" dirty="0">
              <a:solidFill>
                <a:srgbClr val="2E3252">
                  <a:alpha val="20000"/>
                </a:srgbClr>
              </a:solidFill>
              <a:latin typeface="+mn-lt"/>
              <a:ea typeface="Roboto Condensed" panose="02000000000000000000" pitchFamily="2" charset="0"/>
              <a:cs typeface="Poppins" panose="00000500000000000000" pitchFamily="50" charset="0"/>
            </a:endParaRPr>
          </a:p>
        </p:txBody>
      </p:sp>
      <p:sp>
        <p:nvSpPr>
          <p:cNvPr id="23" name="TextBox 22">
            <a:extLst>
              <a:ext uri="{FF2B5EF4-FFF2-40B4-BE49-F238E27FC236}">
                <a16:creationId xmlns:a16="http://schemas.microsoft.com/office/drawing/2014/main" id="{F17CED67-5195-FA9D-0B83-331E99C912DD}"/>
              </a:ext>
            </a:extLst>
          </p:cNvPr>
          <p:cNvSpPr txBox="1"/>
          <p:nvPr userDrawn="1"/>
        </p:nvSpPr>
        <p:spPr>
          <a:xfrm>
            <a:off x="364333" y="6454834"/>
            <a:ext cx="662361" cy="353943"/>
          </a:xfrm>
          <a:prstGeom prst="rect">
            <a:avLst/>
          </a:prstGeom>
          <a:noFill/>
        </p:spPr>
        <p:txBody>
          <a:bodyPr wrap="none" rtlCol="0">
            <a:spAutoFit/>
          </a:bodyPr>
          <a:lstStyle/>
          <a:p>
            <a:r>
              <a:rPr lang="en-US" sz="1700" b="0" spc="-200" baseline="0" dirty="0">
                <a:solidFill>
                  <a:srgbClr val="32394E"/>
                </a:solidFill>
                <a:effectLst/>
                <a:latin typeface="+mj-lt"/>
              </a:rPr>
              <a:t>202</a:t>
            </a:r>
            <a:r>
              <a:rPr lang="en-US" sz="1700" b="0" spc="-200" baseline="0" dirty="0">
                <a:solidFill>
                  <a:schemeClr val="accent1"/>
                </a:solidFill>
                <a:effectLst>
                  <a:outerShdw blurRad="50800" dist="38100" dir="5400000" algn="t" rotWithShape="0">
                    <a:schemeClr val="accent1">
                      <a:alpha val="26000"/>
                    </a:schemeClr>
                  </a:outerShdw>
                </a:effectLst>
                <a:latin typeface="+mj-lt"/>
              </a:rPr>
              <a:t>3</a:t>
            </a:r>
            <a:endParaRPr lang="en-ID" sz="1700" b="0" spc="-200" baseline="0" dirty="0">
              <a:solidFill>
                <a:schemeClr val="accent1"/>
              </a:solidFill>
              <a:effectLst>
                <a:outerShdw blurRad="50800" dist="38100" dir="5400000" algn="t" rotWithShape="0">
                  <a:schemeClr val="accent1">
                    <a:alpha val="26000"/>
                  </a:schemeClr>
                </a:outerShdw>
              </a:effectLst>
              <a:latin typeface="+mj-lt"/>
            </a:endParaRPr>
          </a:p>
        </p:txBody>
      </p:sp>
    </p:spTree>
    <p:extLst>
      <p:ext uri="{BB962C8B-B14F-4D97-AF65-F5344CB8AC3E}">
        <p14:creationId xmlns:p14="http://schemas.microsoft.com/office/powerpoint/2010/main" val="407343775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54_Title Slide">
    <p:bg>
      <p:bgPr>
        <a:pattFill prst="dotGrid">
          <a:fgClr>
            <a:srgbClr val="C7D5E0"/>
          </a:fgClr>
          <a:bgClr>
            <a:schemeClr val="bg1"/>
          </a:bgClr>
        </a:patt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1BE0E2-6D28-CD10-8FFD-CB63219558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4015" y="-614295"/>
            <a:ext cx="7901686" cy="4810805"/>
          </a:xfrm>
          <a:prstGeom prst="rect">
            <a:avLst/>
          </a:prstGeom>
        </p:spPr>
      </p:pic>
      <p:sp>
        <p:nvSpPr>
          <p:cNvPr id="12" name="Picture Placeholder 13">
            <a:extLst>
              <a:ext uri="{FF2B5EF4-FFF2-40B4-BE49-F238E27FC236}">
                <a16:creationId xmlns:a16="http://schemas.microsoft.com/office/drawing/2014/main" id="{2D8BE8DD-AD50-4D63-C5A4-D0A44880475D}"/>
              </a:ext>
            </a:extLst>
          </p:cNvPr>
          <p:cNvSpPr>
            <a:spLocks noGrp="1"/>
          </p:cNvSpPr>
          <p:nvPr>
            <p:ph type="pic" sz="quarter" idx="47"/>
          </p:nvPr>
        </p:nvSpPr>
        <p:spPr>
          <a:xfrm>
            <a:off x="2650605" y="-585922"/>
            <a:ext cx="6808507" cy="4393763"/>
          </a:xfrm>
          <a:prstGeom prst="round2SameRect">
            <a:avLst>
              <a:gd name="adj1" fmla="val 4086"/>
              <a:gd name="adj2" fmla="val 0"/>
            </a:avLst>
          </a:prstGeom>
          <a:solidFill>
            <a:schemeClr val="tx1">
              <a:lumMod val="50000"/>
              <a:lumOff val="50000"/>
              <a:alpha val="10000"/>
            </a:schemeClr>
          </a:solidFill>
          <a:effectLst>
            <a:innerShdw blurRad="50800" dist="38100" dir="14100000">
              <a:prstClr val="black">
                <a:alpha val="21000"/>
              </a:prstClr>
            </a:innerShdw>
          </a:effectLst>
        </p:spPr>
        <p:txBody>
          <a:bodyPr wrap="square" anchor="ctr">
            <a:noAutofit/>
          </a:bodyPr>
          <a:lstStyle>
            <a:lvl1pPr>
              <a:defRPr lang="en-US" sz="1200" dirty="0">
                <a:solidFill>
                  <a:srgbClr val="32394E"/>
                </a:solidFill>
              </a:defRPr>
            </a:lvl1pPr>
          </a:lstStyle>
          <a:p>
            <a:pPr marL="0" lvl="0" indent="0" algn="ctr">
              <a:buNone/>
            </a:pPr>
            <a:endParaRPr lang="en-US" dirty="0"/>
          </a:p>
        </p:txBody>
      </p:sp>
      <p:sp>
        <p:nvSpPr>
          <p:cNvPr id="36" name="TextBox 35">
            <a:extLst>
              <a:ext uri="{FF2B5EF4-FFF2-40B4-BE49-F238E27FC236}">
                <a16:creationId xmlns:a16="http://schemas.microsoft.com/office/drawing/2014/main" id="{CCDBA522-0866-069E-7C2A-7C38B24FEB6E}"/>
              </a:ext>
            </a:extLst>
          </p:cNvPr>
          <p:cNvSpPr txBox="1"/>
          <p:nvPr userDrawn="1"/>
        </p:nvSpPr>
        <p:spPr>
          <a:xfrm>
            <a:off x="10226621" y="6501544"/>
            <a:ext cx="1568160" cy="230832"/>
          </a:xfrm>
          <a:prstGeom prst="rect">
            <a:avLst/>
          </a:prstGeom>
          <a:noFill/>
        </p:spPr>
        <p:txBody>
          <a:bodyPr wrap="square" rtlCol="0">
            <a:spAutoFit/>
          </a:bodyPr>
          <a:lstStyle/>
          <a:p>
            <a:pPr algn="r"/>
            <a:r>
              <a:rPr lang="fr-FR" sz="900" dirty="0">
                <a:solidFill>
                  <a:srgbClr val="32394E"/>
                </a:solidFill>
                <a:latin typeface="+mj-lt"/>
                <a:cs typeface="Poppins" panose="00000500000000000000" pitchFamily="50" charset="0"/>
              </a:rPr>
              <a:t>KOUAM</a:t>
            </a:r>
            <a:endParaRPr lang="id-ID" sz="900" dirty="0">
              <a:solidFill>
                <a:srgbClr val="32394E"/>
              </a:solidFill>
              <a:latin typeface="+mj-lt"/>
              <a:cs typeface="Poppins" panose="00000500000000000000" pitchFamily="50" charset="0"/>
            </a:endParaRPr>
          </a:p>
        </p:txBody>
      </p:sp>
      <p:sp>
        <p:nvSpPr>
          <p:cNvPr id="37" name="TextBox 36">
            <a:extLst>
              <a:ext uri="{FF2B5EF4-FFF2-40B4-BE49-F238E27FC236}">
                <a16:creationId xmlns:a16="http://schemas.microsoft.com/office/drawing/2014/main" id="{883440B2-6B8B-7C12-FA91-5A1D25A10FED}"/>
              </a:ext>
            </a:extLst>
          </p:cNvPr>
          <p:cNvSpPr txBox="1"/>
          <p:nvPr userDrawn="1"/>
        </p:nvSpPr>
        <p:spPr>
          <a:xfrm>
            <a:off x="872536" y="6523508"/>
            <a:ext cx="787195" cy="246221"/>
          </a:xfrm>
          <a:prstGeom prst="rect">
            <a:avLst/>
          </a:prstGeom>
          <a:noFill/>
        </p:spPr>
        <p:txBody>
          <a:bodyPr wrap="square" rtlCol="0">
            <a:spAutoFit/>
          </a:bodyPr>
          <a:lstStyle/>
          <a:p>
            <a:r>
              <a:rPr lang="en-US" sz="1000" b="0" kern="1000" spc="-50" baseline="0" dirty="0">
                <a:solidFill>
                  <a:srgbClr val="32394E"/>
                </a:solidFill>
                <a:latin typeface="+mj-lt"/>
                <a:cs typeface="Poppins" panose="00000500000000000000" pitchFamily="50" charset="0"/>
              </a:rPr>
              <a:t>……………..</a:t>
            </a:r>
            <a:endParaRPr lang="id-ID" sz="1000" b="0" kern="1000" spc="-50" baseline="0" dirty="0">
              <a:solidFill>
                <a:srgbClr val="32394E"/>
              </a:solidFill>
              <a:latin typeface="+mj-lt"/>
              <a:cs typeface="Poppins" panose="00000500000000000000" pitchFamily="50" charset="0"/>
            </a:endParaRPr>
          </a:p>
        </p:txBody>
      </p:sp>
      <p:sp>
        <p:nvSpPr>
          <p:cNvPr id="38" name="TextBox 37">
            <a:extLst>
              <a:ext uri="{FF2B5EF4-FFF2-40B4-BE49-F238E27FC236}">
                <a16:creationId xmlns:a16="http://schemas.microsoft.com/office/drawing/2014/main" id="{A09708AB-66F4-EAF0-C794-5087AE43271B}"/>
              </a:ext>
            </a:extLst>
          </p:cNvPr>
          <p:cNvSpPr txBox="1"/>
          <p:nvPr userDrawn="1"/>
        </p:nvSpPr>
        <p:spPr>
          <a:xfrm rot="10800000" flipV="1">
            <a:off x="5639326" y="6432294"/>
            <a:ext cx="913350" cy="369332"/>
          </a:xfrm>
          <a:prstGeom prst="rect">
            <a:avLst/>
          </a:prstGeom>
          <a:noFill/>
        </p:spPr>
        <p:txBody>
          <a:bodyPr wrap="square" rtlCol="0">
            <a:spAutoFit/>
          </a:bodyPr>
          <a:lstStyle/>
          <a:p>
            <a:pPr algn="ctr"/>
            <a:fld id="{260E2A6B-A809-4840-BF14-8648BC0BDF87}" type="slidenum">
              <a:rPr lang="id-ID" sz="1800" b="0" i="0" smtClean="0">
                <a:solidFill>
                  <a:srgbClr val="2E3252">
                    <a:alpha val="20000"/>
                  </a:srgbClr>
                </a:solidFill>
                <a:latin typeface="+mn-lt"/>
                <a:ea typeface="Roboto Condensed" panose="02000000000000000000" pitchFamily="2" charset="0"/>
                <a:cs typeface="Poppins" panose="00000500000000000000" pitchFamily="50" charset="0"/>
              </a:rPr>
              <a:pPr algn="ctr"/>
              <a:t>‹N°›</a:t>
            </a:fld>
            <a:endParaRPr lang="id-ID" sz="6600" b="0" i="0" dirty="0">
              <a:solidFill>
                <a:srgbClr val="2E3252">
                  <a:alpha val="20000"/>
                </a:srgbClr>
              </a:solidFill>
              <a:latin typeface="+mn-lt"/>
              <a:ea typeface="Roboto Condensed" panose="02000000000000000000" pitchFamily="2" charset="0"/>
              <a:cs typeface="Poppins" panose="00000500000000000000" pitchFamily="50" charset="0"/>
            </a:endParaRPr>
          </a:p>
        </p:txBody>
      </p:sp>
      <p:sp>
        <p:nvSpPr>
          <p:cNvPr id="39" name="TextBox 38">
            <a:extLst>
              <a:ext uri="{FF2B5EF4-FFF2-40B4-BE49-F238E27FC236}">
                <a16:creationId xmlns:a16="http://schemas.microsoft.com/office/drawing/2014/main" id="{E3FE2CF6-0F1D-1379-C3D4-7FABF19D01F2}"/>
              </a:ext>
            </a:extLst>
          </p:cNvPr>
          <p:cNvSpPr txBox="1"/>
          <p:nvPr userDrawn="1"/>
        </p:nvSpPr>
        <p:spPr>
          <a:xfrm>
            <a:off x="364333" y="6454834"/>
            <a:ext cx="662361" cy="353943"/>
          </a:xfrm>
          <a:prstGeom prst="rect">
            <a:avLst/>
          </a:prstGeom>
          <a:noFill/>
        </p:spPr>
        <p:txBody>
          <a:bodyPr wrap="none" rtlCol="0">
            <a:spAutoFit/>
          </a:bodyPr>
          <a:lstStyle/>
          <a:p>
            <a:r>
              <a:rPr lang="en-US" sz="1700" b="0" spc="-200" baseline="0" dirty="0">
                <a:solidFill>
                  <a:srgbClr val="32394E"/>
                </a:solidFill>
                <a:effectLst/>
                <a:latin typeface="+mj-lt"/>
              </a:rPr>
              <a:t>202</a:t>
            </a:r>
            <a:r>
              <a:rPr lang="en-US" sz="1700" b="0" spc="-200" baseline="0" dirty="0">
                <a:solidFill>
                  <a:schemeClr val="accent1"/>
                </a:solidFill>
                <a:effectLst>
                  <a:outerShdw blurRad="50800" dist="38100" dir="5400000" algn="t" rotWithShape="0">
                    <a:schemeClr val="accent1">
                      <a:alpha val="26000"/>
                    </a:schemeClr>
                  </a:outerShdw>
                </a:effectLst>
                <a:latin typeface="+mj-lt"/>
              </a:rPr>
              <a:t>3</a:t>
            </a:r>
            <a:endParaRPr lang="en-ID" sz="1700" b="0" spc="-200" baseline="0" dirty="0">
              <a:solidFill>
                <a:schemeClr val="accent1"/>
              </a:solidFill>
              <a:effectLst>
                <a:outerShdw blurRad="50800" dist="38100" dir="5400000" algn="t" rotWithShape="0">
                  <a:schemeClr val="accent1">
                    <a:alpha val="26000"/>
                  </a:schemeClr>
                </a:outerShdw>
              </a:effectLst>
              <a:latin typeface="+mj-lt"/>
            </a:endParaRPr>
          </a:p>
        </p:txBody>
      </p:sp>
    </p:spTree>
    <p:extLst>
      <p:ext uri="{BB962C8B-B14F-4D97-AF65-F5344CB8AC3E}">
        <p14:creationId xmlns:p14="http://schemas.microsoft.com/office/powerpoint/2010/main" val="298786226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53_Title Slide">
    <p:bg>
      <p:bgPr>
        <a:pattFill prst="dotGrid">
          <a:fgClr>
            <a:srgbClr val="C7D5E0"/>
          </a:fgClr>
          <a:bgClr>
            <a:schemeClr val="bg1"/>
          </a:bgClr>
        </a:pattFill>
        <a:effectLst/>
      </p:bgPr>
    </p:bg>
    <p:spTree>
      <p:nvGrpSpPr>
        <p:cNvPr id="1" name=""/>
        <p:cNvGrpSpPr/>
        <p:nvPr/>
      </p:nvGrpSpPr>
      <p:grpSpPr>
        <a:xfrm>
          <a:off x="0" y="0"/>
          <a:ext cx="0" cy="0"/>
          <a:chOff x="0" y="0"/>
          <a:chExt cx="0" cy="0"/>
        </a:xfrm>
      </p:grpSpPr>
      <p:sp>
        <p:nvSpPr>
          <p:cNvPr id="11" name="Picture Placeholder 3">
            <a:extLst>
              <a:ext uri="{FF2B5EF4-FFF2-40B4-BE49-F238E27FC236}">
                <a16:creationId xmlns:a16="http://schemas.microsoft.com/office/drawing/2014/main" id="{5A48B8A5-AD33-9043-5455-1D03CE85A540}"/>
              </a:ext>
            </a:extLst>
          </p:cNvPr>
          <p:cNvSpPr>
            <a:spLocks noGrp="1"/>
          </p:cNvSpPr>
          <p:nvPr>
            <p:ph type="pic" sz="quarter" idx="11" hasCustomPrompt="1"/>
          </p:nvPr>
        </p:nvSpPr>
        <p:spPr>
          <a:xfrm>
            <a:off x="813556" y="1124329"/>
            <a:ext cx="4609343" cy="4609343"/>
          </a:xfrm>
          <a:prstGeom prst="ellipse">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US" sz="1400" dirty="0">
                <a:solidFill>
                  <a:srgbClr val="32394E"/>
                </a:solidFill>
              </a:defRPr>
            </a:lvl1pPr>
          </a:lstStyle>
          <a:p>
            <a:pPr marL="0" lvl="0" indent="0">
              <a:buNone/>
            </a:pPr>
            <a:r>
              <a:rPr lang="en-US" dirty="0"/>
              <a:t>Image placeholder</a:t>
            </a:r>
          </a:p>
        </p:txBody>
      </p:sp>
      <p:sp>
        <p:nvSpPr>
          <p:cNvPr id="29" name="TextBox 28">
            <a:extLst>
              <a:ext uri="{FF2B5EF4-FFF2-40B4-BE49-F238E27FC236}">
                <a16:creationId xmlns:a16="http://schemas.microsoft.com/office/drawing/2014/main" id="{E9C0A26C-AE4D-2618-8F76-F2CA32A5CF51}"/>
              </a:ext>
            </a:extLst>
          </p:cNvPr>
          <p:cNvSpPr txBox="1"/>
          <p:nvPr userDrawn="1"/>
        </p:nvSpPr>
        <p:spPr>
          <a:xfrm>
            <a:off x="10226621" y="6501544"/>
            <a:ext cx="1568160" cy="230832"/>
          </a:xfrm>
          <a:prstGeom prst="rect">
            <a:avLst/>
          </a:prstGeom>
          <a:noFill/>
        </p:spPr>
        <p:txBody>
          <a:bodyPr wrap="square" rtlCol="0">
            <a:spAutoFit/>
          </a:bodyPr>
          <a:lstStyle/>
          <a:p>
            <a:pPr algn="r"/>
            <a:r>
              <a:rPr lang="fr-FR" sz="900" dirty="0">
                <a:solidFill>
                  <a:srgbClr val="32394E"/>
                </a:solidFill>
                <a:latin typeface="+mj-lt"/>
                <a:cs typeface="Poppins" panose="00000500000000000000" pitchFamily="50" charset="0"/>
              </a:rPr>
              <a:t>KOUAM</a:t>
            </a:r>
            <a:endParaRPr lang="id-ID" sz="900" dirty="0">
              <a:solidFill>
                <a:srgbClr val="32394E"/>
              </a:solidFill>
              <a:latin typeface="+mj-lt"/>
              <a:cs typeface="Poppins" panose="00000500000000000000" pitchFamily="50" charset="0"/>
            </a:endParaRPr>
          </a:p>
        </p:txBody>
      </p:sp>
      <p:sp>
        <p:nvSpPr>
          <p:cNvPr id="30" name="TextBox 29">
            <a:extLst>
              <a:ext uri="{FF2B5EF4-FFF2-40B4-BE49-F238E27FC236}">
                <a16:creationId xmlns:a16="http://schemas.microsoft.com/office/drawing/2014/main" id="{88204FF5-334A-A222-61E9-EFDD87039794}"/>
              </a:ext>
            </a:extLst>
          </p:cNvPr>
          <p:cNvSpPr txBox="1"/>
          <p:nvPr userDrawn="1"/>
        </p:nvSpPr>
        <p:spPr>
          <a:xfrm>
            <a:off x="872536" y="6523508"/>
            <a:ext cx="787195" cy="246221"/>
          </a:xfrm>
          <a:prstGeom prst="rect">
            <a:avLst/>
          </a:prstGeom>
          <a:noFill/>
        </p:spPr>
        <p:txBody>
          <a:bodyPr wrap="square" rtlCol="0">
            <a:spAutoFit/>
          </a:bodyPr>
          <a:lstStyle/>
          <a:p>
            <a:r>
              <a:rPr lang="en-US" sz="1000" b="0" kern="1000" spc="-50" baseline="0" dirty="0">
                <a:solidFill>
                  <a:srgbClr val="32394E"/>
                </a:solidFill>
                <a:latin typeface="+mj-lt"/>
                <a:cs typeface="Poppins" panose="00000500000000000000" pitchFamily="50" charset="0"/>
              </a:rPr>
              <a:t>………………..</a:t>
            </a:r>
            <a:endParaRPr lang="id-ID" sz="1000" b="0" kern="1000" spc="-50" baseline="0" dirty="0">
              <a:solidFill>
                <a:srgbClr val="32394E"/>
              </a:solidFill>
              <a:latin typeface="+mj-lt"/>
              <a:cs typeface="Poppins" panose="00000500000000000000" pitchFamily="50" charset="0"/>
            </a:endParaRPr>
          </a:p>
        </p:txBody>
      </p:sp>
      <p:sp>
        <p:nvSpPr>
          <p:cNvPr id="31" name="TextBox 30">
            <a:extLst>
              <a:ext uri="{FF2B5EF4-FFF2-40B4-BE49-F238E27FC236}">
                <a16:creationId xmlns:a16="http://schemas.microsoft.com/office/drawing/2014/main" id="{B9DB9F0C-6394-CADA-12A2-74BC98B718F1}"/>
              </a:ext>
            </a:extLst>
          </p:cNvPr>
          <p:cNvSpPr txBox="1"/>
          <p:nvPr userDrawn="1"/>
        </p:nvSpPr>
        <p:spPr>
          <a:xfrm rot="10800000" flipV="1">
            <a:off x="5639326" y="6432294"/>
            <a:ext cx="913350" cy="369332"/>
          </a:xfrm>
          <a:prstGeom prst="rect">
            <a:avLst/>
          </a:prstGeom>
          <a:noFill/>
        </p:spPr>
        <p:txBody>
          <a:bodyPr wrap="square" rtlCol="0">
            <a:spAutoFit/>
          </a:bodyPr>
          <a:lstStyle/>
          <a:p>
            <a:pPr algn="ctr"/>
            <a:fld id="{260E2A6B-A809-4840-BF14-8648BC0BDF87}" type="slidenum">
              <a:rPr lang="id-ID" sz="1800" b="0" i="0" smtClean="0">
                <a:solidFill>
                  <a:srgbClr val="2E3252">
                    <a:alpha val="20000"/>
                  </a:srgbClr>
                </a:solidFill>
                <a:latin typeface="+mn-lt"/>
                <a:ea typeface="Roboto Condensed" panose="02000000000000000000" pitchFamily="2" charset="0"/>
                <a:cs typeface="Poppins" panose="00000500000000000000" pitchFamily="50" charset="0"/>
              </a:rPr>
              <a:pPr algn="ctr"/>
              <a:t>‹N°›</a:t>
            </a:fld>
            <a:endParaRPr lang="id-ID" sz="6600" b="0" i="0" dirty="0">
              <a:solidFill>
                <a:srgbClr val="2E3252">
                  <a:alpha val="20000"/>
                </a:srgbClr>
              </a:solidFill>
              <a:latin typeface="+mn-lt"/>
              <a:ea typeface="Roboto Condensed" panose="02000000000000000000" pitchFamily="2" charset="0"/>
              <a:cs typeface="Poppins" panose="00000500000000000000" pitchFamily="50" charset="0"/>
            </a:endParaRPr>
          </a:p>
        </p:txBody>
      </p:sp>
      <p:sp>
        <p:nvSpPr>
          <p:cNvPr id="32" name="TextBox 31">
            <a:extLst>
              <a:ext uri="{FF2B5EF4-FFF2-40B4-BE49-F238E27FC236}">
                <a16:creationId xmlns:a16="http://schemas.microsoft.com/office/drawing/2014/main" id="{FEC97A2D-63F1-CBCC-D0C5-B35B78C83D3C}"/>
              </a:ext>
            </a:extLst>
          </p:cNvPr>
          <p:cNvSpPr txBox="1"/>
          <p:nvPr userDrawn="1"/>
        </p:nvSpPr>
        <p:spPr>
          <a:xfrm>
            <a:off x="364333" y="6454834"/>
            <a:ext cx="662361" cy="353943"/>
          </a:xfrm>
          <a:prstGeom prst="rect">
            <a:avLst/>
          </a:prstGeom>
          <a:noFill/>
        </p:spPr>
        <p:txBody>
          <a:bodyPr wrap="none" rtlCol="0">
            <a:spAutoFit/>
          </a:bodyPr>
          <a:lstStyle/>
          <a:p>
            <a:r>
              <a:rPr lang="en-US" sz="1700" b="0" spc="-200" baseline="0" dirty="0">
                <a:solidFill>
                  <a:srgbClr val="32394E"/>
                </a:solidFill>
                <a:effectLst/>
                <a:latin typeface="+mj-lt"/>
              </a:rPr>
              <a:t>202</a:t>
            </a:r>
            <a:r>
              <a:rPr lang="en-US" sz="1700" b="0" spc="-200" baseline="0" dirty="0">
                <a:solidFill>
                  <a:schemeClr val="accent1"/>
                </a:solidFill>
                <a:effectLst>
                  <a:outerShdw blurRad="50800" dist="38100" dir="5400000" algn="t" rotWithShape="0">
                    <a:schemeClr val="accent1">
                      <a:alpha val="26000"/>
                    </a:schemeClr>
                  </a:outerShdw>
                </a:effectLst>
                <a:latin typeface="+mj-lt"/>
              </a:rPr>
              <a:t>3</a:t>
            </a:r>
            <a:endParaRPr lang="en-ID" sz="1700" b="0" spc="-200" baseline="0" dirty="0">
              <a:solidFill>
                <a:schemeClr val="accent1"/>
              </a:solidFill>
              <a:effectLst>
                <a:outerShdw blurRad="50800" dist="38100" dir="5400000" algn="t" rotWithShape="0">
                  <a:schemeClr val="accent1">
                    <a:alpha val="26000"/>
                  </a:schemeClr>
                </a:outerShdw>
              </a:effectLst>
              <a:latin typeface="+mj-lt"/>
            </a:endParaRPr>
          </a:p>
        </p:txBody>
      </p:sp>
    </p:spTree>
    <p:extLst>
      <p:ext uri="{BB962C8B-B14F-4D97-AF65-F5344CB8AC3E}">
        <p14:creationId xmlns:p14="http://schemas.microsoft.com/office/powerpoint/2010/main" val="381435268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250" fill="hold"/>
                                        <p:tgtEl>
                                          <p:spTgt spid="11"/>
                                        </p:tgtEl>
                                        <p:attrNameLst>
                                          <p:attrName>ppt_x</p:attrName>
                                        </p:attrNameLst>
                                      </p:cBhvr>
                                      <p:tavLst>
                                        <p:tav tm="0">
                                          <p:val>
                                            <p:strVal val="#ppt_x"/>
                                          </p:val>
                                        </p:tav>
                                        <p:tav tm="100000">
                                          <p:val>
                                            <p:strVal val="#ppt_x"/>
                                          </p:val>
                                        </p:tav>
                                      </p:tavLst>
                                    </p:anim>
                                    <p:anim calcmode="lin" valueType="num">
                                      <p:cBhvr additive="base">
                                        <p:cTn id="11" dur="1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Pr>
        <a:pattFill prst="dotGrid">
          <a:fgClr>
            <a:srgbClr val="C7D5E0"/>
          </a:fgClr>
          <a:bgClr>
            <a:schemeClr val="bg1"/>
          </a:bgClr>
        </a:pattFill>
        <a:effectLst/>
      </p:bgPr>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7FAE91D3-A94D-8090-D577-6E4F787C9C6C}"/>
              </a:ext>
            </a:extLst>
          </p:cNvPr>
          <p:cNvSpPr>
            <a:spLocks noGrp="1"/>
          </p:cNvSpPr>
          <p:nvPr>
            <p:ph type="pic" sz="quarter" idx="12"/>
          </p:nvPr>
        </p:nvSpPr>
        <p:spPr>
          <a:xfrm>
            <a:off x="4895677" y="2019299"/>
            <a:ext cx="2409789" cy="2883539"/>
          </a:xfrm>
          <a:prstGeom prst="roundRect">
            <a:avLst>
              <a:gd name="adj" fmla="val 10343"/>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12" name="Picture Placeholder 7">
            <a:extLst>
              <a:ext uri="{FF2B5EF4-FFF2-40B4-BE49-F238E27FC236}">
                <a16:creationId xmlns:a16="http://schemas.microsoft.com/office/drawing/2014/main" id="{6D59B36F-86C5-01F4-3546-21C83A81BAB6}"/>
              </a:ext>
            </a:extLst>
          </p:cNvPr>
          <p:cNvSpPr>
            <a:spLocks noGrp="1"/>
          </p:cNvSpPr>
          <p:nvPr>
            <p:ph type="pic" sz="quarter" idx="13"/>
          </p:nvPr>
        </p:nvSpPr>
        <p:spPr>
          <a:xfrm>
            <a:off x="7585300" y="2019299"/>
            <a:ext cx="2409789" cy="2883539"/>
          </a:xfrm>
          <a:prstGeom prst="roundRect">
            <a:avLst>
              <a:gd name="adj" fmla="val 9552"/>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13" name="Picture Placeholder 5">
            <a:extLst>
              <a:ext uri="{FF2B5EF4-FFF2-40B4-BE49-F238E27FC236}">
                <a16:creationId xmlns:a16="http://schemas.microsoft.com/office/drawing/2014/main" id="{705F6709-795E-43AF-38BE-782B478EA566}"/>
              </a:ext>
            </a:extLst>
          </p:cNvPr>
          <p:cNvSpPr>
            <a:spLocks noGrp="1"/>
          </p:cNvSpPr>
          <p:nvPr>
            <p:ph type="pic" sz="quarter" idx="11"/>
          </p:nvPr>
        </p:nvSpPr>
        <p:spPr>
          <a:xfrm>
            <a:off x="2196915" y="2019299"/>
            <a:ext cx="2409789" cy="2883539"/>
          </a:xfrm>
          <a:prstGeom prst="roundRect">
            <a:avLst>
              <a:gd name="adj" fmla="val 9552"/>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31" name="TextBox 30">
            <a:extLst>
              <a:ext uri="{FF2B5EF4-FFF2-40B4-BE49-F238E27FC236}">
                <a16:creationId xmlns:a16="http://schemas.microsoft.com/office/drawing/2014/main" id="{4D9469E4-5CDC-08E8-CA38-F76A7C4750C8}"/>
              </a:ext>
            </a:extLst>
          </p:cNvPr>
          <p:cNvSpPr txBox="1"/>
          <p:nvPr userDrawn="1"/>
        </p:nvSpPr>
        <p:spPr>
          <a:xfrm>
            <a:off x="10226621" y="6501544"/>
            <a:ext cx="1568160" cy="230832"/>
          </a:xfrm>
          <a:prstGeom prst="rect">
            <a:avLst/>
          </a:prstGeom>
          <a:noFill/>
        </p:spPr>
        <p:txBody>
          <a:bodyPr wrap="square" rtlCol="0">
            <a:spAutoFit/>
          </a:bodyPr>
          <a:lstStyle/>
          <a:p>
            <a:pPr algn="r"/>
            <a:r>
              <a:rPr lang="fr-FR" sz="900" dirty="0">
                <a:solidFill>
                  <a:srgbClr val="32394E"/>
                </a:solidFill>
                <a:latin typeface="+mj-lt"/>
                <a:cs typeface="Poppins" panose="00000500000000000000" pitchFamily="50" charset="0"/>
              </a:rPr>
              <a:t>KOUAM</a:t>
            </a:r>
            <a:endParaRPr lang="id-ID" sz="900" dirty="0">
              <a:solidFill>
                <a:srgbClr val="32394E"/>
              </a:solidFill>
              <a:latin typeface="+mj-lt"/>
              <a:cs typeface="Poppins" panose="00000500000000000000" pitchFamily="50" charset="0"/>
            </a:endParaRPr>
          </a:p>
        </p:txBody>
      </p:sp>
      <p:sp>
        <p:nvSpPr>
          <p:cNvPr id="32" name="TextBox 31">
            <a:extLst>
              <a:ext uri="{FF2B5EF4-FFF2-40B4-BE49-F238E27FC236}">
                <a16:creationId xmlns:a16="http://schemas.microsoft.com/office/drawing/2014/main" id="{1A0A6727-B869-EC08-B51A-3CF07B4CE6A6}"/>
              </a:ext>
            </a:extLst>
          </p:cNvPr>
          <p:cNvSpPr txBox="1"/>
          <p:nvPr userDrawn="1"/>
        </p:nvSpPr>
        <p:spPr>
          <a:xfrm>
            <a:off x="872536" y="6523508"/>
            <a:ext cx="787195" cy="246221"/>
          </a:xfrm>
          <a:prstGeom prst="rect">
            <a:avLst/>
          </a:prstGeom>
          <a:noFill/>
        </p:spPr>
        <p:txBody>
          <a:bodyPr wrap="square" rtlCol="0">
            <a:spAutoFit/>
          </a:bodyPr>
          <a:lstStyle/>
          <a:p>
            <a:r>
              <a:rPr lang="en-US" sz="1000" b="0" kern="1000" spc="-50" baseline="0" dirty="0">
                <a:solidFill>
                  <a:srgbClr val="32394E"/>
                </a:solidFill>
                <a:latin typeface="+mj-lt"/>
                <a:cs typeface="Poppins" panose="00000500000000000000" pitchFamily="50" charset="0"/>
              </a:rPr>
              <a:t>………………..</a:t>
            </a:r>
            <a:endParaRPr lang="id-ID" sz="1000" b="0" kern="1000" spc="-50" baseline="0" dirty="0">
              <a:solidFill>
                <a:srgbClr val="32394E"/>
              </a:solidFill>
              <a:latin typeface="+mj-lt"/>
              <a:cs typeface="Poppins" panose="00000500000000000000" pitchFamily="50" charset="0"/>
            </a:endParaRPr>
          </a:p>
        </p:txBody>
      </p:sp>
      <p:sp>
        <p:nvSpPr>
          <p:cNvPr id="33" name="TextBox 32">
            <a:extLst>
              <a:ext uri="{FF2B5EF4-FFF2-40B4-BE49-F238E27FC236}">
                <a16:creationId xmlns:a16="http://schemas.microsoft.com/office/drawing/2014/main" id="{879F0944-B170-C183-F2AE-8C9E8DD7BB9A}"/>
              </a:ext>
            </a:extLst>
          </p:cNvPr>
          <p:cNvSpPr txBox="1"/>
          <p:nvPr userDrawn="1"/>
        </p:nvSpPr>
        <p:spPr>
          <a:xfrm rot="10800000" flipV="1">
            <a:off x="5639326" y="6432294"/>
            <a:ext cx="913350" cy="369332"/>
          </a:xfrm>
          <a:prstGeom prst="rect">
            <a:avLst/>
          </a:prstGeom>
          <a:noFill/>
        </p:spPr>
        <p:txBody>
          <a:bodyPr wrap="square" rtlCol="0">
            <a:spAutoFit/>
          </a:bodyPr>
          <a:lstStyle/>
          <a:p>
            <a:pPr algn="ctr"/>
            <a:fld id="{260E2A6B-A809-4840-BF14-8648BC0BDF87}" type="slidenum">
              <a:rPr lang="id-ID" sz="1800" b="0" i="0" smtClean="0">
                <a:solidFill>
                  <a:srgbClr val="2E3252">
                    <a:alpha val="20000"/>
                  </a:srgbClr>
                </a:solidFill>
                <a:latin typeface="+mn-lt"/>
                <a:ea typeface="Roboto Condensed" panose="02000000000000000000" pitchFamily="2" charset="0"/>
                <a:cs typeface="Poppins" panose="00000500000000000000" pitchFamily="50" charset="0"/>
              </a:rPr>
              <a:pPr algn="ctr"/>
              <a:t>‹N°›</a:t>
            </a:fld>
            <a:endParaRPr lang="id-ID" sz="6600" b="0" i="0" dirty="0">
              <a:solidFill>
                <a:srgbClr val="2E3252">
                  <a:alpha val="20000"/>
                </a:srgbClr>
              </a:solidFill>
              <a:latin typeface="+mn-lt"/>
              <a:ea typeface="Roboto Condensed" panose="02000000000000000000" pitchFamily="2" charset="0"/>
              <a:cs typeface="Poppins" panose="00000500000000000000" pitchFamily="50" charset="0"/>
            </a:endParaRPr>
          </a:p>
        </p:txBody>
      </p:sp>
      <p:sp>
        <p:nvSpPr>
          <p:cNvPr id="34" name="TextBox 33">
            <a:extLst>
              <a:ext uri="{FF2B5EF4-FFF2-40B4-BE49-F238E27FC236}">
                <a16:creationId xmlns:a16="http://schemas.microsoft.com/office/drawing/2014/main" id="{88821193-B341-4EB4-CD64-C2A553DAD3AB}"/>
              </a:ext>
            </a:extLst>
          </p:cNvPr>
          <p:cNvSpPr txBox="1"/>
          <p:nvPr userDrawn="1"/>
        </p:nvSpPr>
        <p:spPr>
          <a:xfrm>
            <a:off x="364333" y="6454834"/>
            <a:ext cx="662361" cy="353943"/>
          </a:xfrm>
          <a:prstGeom prst="rect">
            <a:avLst/>
          </a:prstGeom>
          <a:noFill/>
        </p:spPr>
        <p:txBody>
          <a:bodyPr wrap="none" rtlCol="0">
            <a:spAutoFit/>
          </a:bodyPr>
          <a:lstStyle/>
          <a:p>
            <a:r>
              <a:rPr lang="en-US" sz="1700" b="0" spc="-200" baseline="0" dirty="0">
                <a:solidFill>
                  <a:srgbClr val="32394E"/>
                </a:solidFill>
                <a:effectLst/>
                <a:latin typeface="+mj-lt"/>
              </a:rPr>
              <a:t>202</a:t>
            </a:r>
            <a:r>
              <a:rPr lang="en-US" sz="1700" b="0" spc="-200" baseline="0" dirty="0">
                <a:solidFill>
                  <a:schemeClr val="accent1"/>
                </a:solidFill>
                <a:effectLst>
                  <a:outerShdw blurRad="50800" dist="38100" dir="5400000" algn="t" rotWithShape="0">
                    <a:schemeClr val="accent1">
                      <a:alpha val="26000"/>
                    </a:schemeClr>
                  </a:outerShdw>
                </a:effectLst>
                <a:latin typeface="+mj-lt"/>
              </a:rPr>
              <a:t>3</a:t>
            </a:r>
            <a:endParaRPr lang="en-ID" sz="1700" b="0" spc="-200" baseline="0" dirty="0">
              <a:solidFill>
                <a:schemeClr val="accent1"/>
              </a:solidFill>
              <a:effectLst>
                <a:outerShdw blurRad="50800" dist="38100" dir="5400000" algn="t" rotWithShape="0">
                  <a:schemeClr val="accent1">
                    <a:alpha val="26000"/>
                  </a:schemeClr>
                </a:outerShdw>
              </a:effectLst>
              <a:latin typeface="+mj-lt"/>
            </a:endParaRPr>
          </a:p>
        </p:txBody>
      </p:sp>
    </p:spTree>
    <p:extLst>
      <p:ext uri="{BB962C8B-B14F-4D97-AF65-F5344CB8AC3E}">
        <p14:creationId xmlns:p14="http://schemas.microsoft.com/office/powerpoint/2010/main" val="298364664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par>
                                <p:cTn id="8" presetID="2" presetClass="entr" presetSubtype="4" decel="100000" fill="hold" grpId="1" nodeType="withEffect">
                                  <p:stCondLst>
                                    <p:cond delay="50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250" fill="hold"/>
                                        <p:tgtEl>
                                          <p:spTgt spid="13"/>
                                        </p:tgtEl>
                                        <p:attrNameLst>
                                          <p:attrName>ppt_x</p:attrName>
                                        </p:attrNameLst>
                                      </p:cBhvr>
                                      <p:tavLst>
                                        <p:tav tm="0">
                                          <p:val>
                                            <p:strVal val="#ppt_x"/>
                                          </p:val>
                                        </p:tav>
                                        <p:tav tm="100000">
                                          <p:val>
                                            <p:strVal val="#ppt_x"/>
                                          </p:val>
                                        </p:tav>
                                      </p:tavLst>
                                    </p:anim>
                                    <p:anim calcmode="lin" valueType="num">
                                      <p:cBhvr additive="base">
                                        <p:cTn id="11" dur="1250" fill="hold"/>
                                        <p:tgtEl>
                                          <p:spTgt spid="13"/>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50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1000"/>
                                        <p:tgtEl>
                                          <p:spTgt spid="11"/>
                                        </p:tgtEl>
                                      </p:cBhvr>
                                    </p:animEffect>
                                  </p:childTnLst>
                                </p:cTn>
                              </p:par>
                              <p:par>
                                <p:cTn id="15" presetID="2" presetClass="entr" presetSubtype="4" decel="100000" fill="hold" grpId="1" nodeType="withEffect">
                                  <p:stCondLst>
                                    <p:cond delay="50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1250" fill="hold"/>
                                        <p:tgtEl>
                                          <p:spTgt spid="11"/>
                                        </p:tgtEl>
                                        <p:attrNameLst>
                                          <p:attrName>ppt_x</p:attrName>
                                        </p:attrNameLst>
                                      </p:cBhvr>
                                      <p:tavLst>
                                        <p:tav tm="0">
                                          <p:val>
                                            <p:strVal val="#ppt_x"/>
                                          </p:val>
                                        </p:tav>
                                        <p:tav tm="100000">
                                          <p:val>
                                            <p:strVal val="#ppt_x"/>
                                          </p:val>
                                        </p:tav>
                                      </p:tavLst>
                                    </p:anim>
                                    <p:anim calcmode="lin" valueType="num">
                                      <p:cBhvr additive="base">
                                        <p:cTn id="18" dur="1250" fill="hold"/>
                                        <p:tgtEl>
                                          <p:spTgt spid="11"/>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50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1000"/>
                                        <p:tgtEl>
                                          <p:spTgt spid="12"/>
                                        </p:tgtEl>
                                      </p:cBhvr>
                                    </p:animEffect>
                                  </p:childTnLst>
                                </p:cTn>
                              </p:par>
                              <p:par>
                                <p:cTn id="22" presetID="2" presetClass="entr" presetSubtype="4" decel="100000" fill="hold" grpId="1" nodeType="withEffect">
                                  <p:stCondLst>
                                    <p:cond delay="5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1250" fill="hold"/>
                                        <p:tgtEl>
                                          <p:spTgt spid="12"/>
                                        </p:tgtEl>
                                        <p:attrNameLst>
                                          <p:attrName>ppt_x</p:attrName>
                                        </p:attrNameLst>
                                      </p:cBhvr>
                                      <p:tavLst>
                                        <p:tav tm="0">
                                          <p:val>
                                            <p:strVal val="#ppt_x"/>
                                          </p:val>
                                        </p:tav>
                                        <p:tav tm="100000">
                                          <p:val>
                                            <p:strVal val="#ppt_x"/>
                                          </p:val>
                                        </p:tav>
                                      </p:tavLst>
                                    </p:anim>
                                    <p:anim calcmode="lin" valueType="num">
                                      <p:cBhvr additive="base">
                                        <p:cTn id="25"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1_Title Slide">
    <p:bg>
      <p:bgPr>
        <a:pattFill prst="dotGrid">
          <a:fgClr>
            <a:srgbClr val="C7D5E0"/>
          </a:fgClr>
          <a:bgClr>
            <a:schemeClr val="bg1"/>
          </a:bgClr>
        </a:patt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5CEFF44C-5060-37FE-6E81-B7370618F1C4}"/>
              </a:ext>
            </a:extLst>
          </p:cNvPr>
          <p:cNvSpPr>
            <a:spLocks noGrp="1"/>
          </p:cNvSpPr>
          <p:nvPr>
            <p:ph type="pic" sz="quarter" idx="10"/>
          </p:nvPr>
        </p:nvSpPr>
        <p:spPr>
          <a:xfrm>
            <a:off x="6369052" y="-1"/>
            <a:ext cx="5130219" cy="6858000"/>
          </a:xfrm>
          <a:custGeom>
            <a:avLst/>
            <a:gdLst>
              <a:gd name="connsiteX0" fmla="*/ 4191653 w 5130219"/>
              <a:gd name="connsiteY0" fmla="*/ 3826744 h 6858000"/>
              <a:gd name="connsiteX1" fmla="*/ 3889048 w 5130219"/>
              <a:gd name="connsiteY1" fmla="*/ 3942270 h 6858000"/>
              <a:gd name="connsiteX2" fmla="*/ 3767506 w 5130219"/>
              <a:gd name="connsiteY2" fmla="*/ 4274182 h 6858000"/>
              <a:gd name="connsiteX3" fmla="*/ 3430428 w 5130219"/>
              <a:gd name="connsiteY3" fmla="*/ 4274182 h 6858000"/>
              <a:gd name="connsiteX4" fmla="*/ 3431915 w 5130219"/>
              <a:gd name="connsiteY4" fmla="*/ 5154908 h 6858000"/>
              <a:gd name="connsiteX5" fmla="*/ 3728618 w 5130219"/>
              <a:gd name="connsiteY5" fmla="*/ 5154908 h 6858000"/>
              <a:gd name="connsiteX6" fmla="*/ 3857778 w 5130219"/>
              <a:gd name="connsiteY6" fmla="*/ 5484754 h 6858000"/>
              <a:gd name="connsiteX7" fmla="*/ 4191653 w 5130219"/>
              <a:gd name="connsiteY7" fmla="*/ 5595890 h 6858000"/>
              <a:gd name="connsiteX8" fmla="*/ 4414545 w 5130219"/>
              <a:gd name="connsiteY8" fmla="*/ 5550677 h 6858000"/>
              <a:gd name="connsiteX9" fmla="*/ 4575337 w 5130219"/>
              <a:gd name="connsiteY9" fmla="*/ 5418650 h 6858000"/>
              <a:gd name="connsiteX10" fmla="*/ 4635217 w 5130219"/>
              <a:gd name="connsiteY10" fmla="*/ 5207377 h 6858000"/>
              <a:gd name="connsiteX11" fmla="*/ 4528574 w 5130219"/>
              <a:gd name="connsiteY11" fmla="*/ 4955848 h 6858000"/>
              <a:gd name="connsiteX12" fmla="*/ 4233793 w 5130219"/>
              <a:gd name="connsiteY12" fmla="*/ 4861057 h 6858000"/>
              <a:gd name="connsiteX13" fmla="*/ 3876525 w 5130219"/>
              <a:gd name="connsiteY13" fmla="*/ 4861057 h 6858000"/>
              <a:gd name="connsiteX14" fmla="*/ 3876525 w 5130219"/>
              <a:gd name="connsiteY14" fmla="*/ 4503220 h 6858000"/>
              <a:gd name="connsiteX15" fmla="*/ 4233793 w 5130219"/>
              <a:gd name="connsiteY15" fmla="*/ 4503220 h 6858000"/>
              <a:gd name="connsiteX16" fmla="*/ 4494463 w 5130219"/>
              <a:gd name="connsiteY16" fmla="*/ 4412922 h 6858000"/>
              <a:gd name="connsiteX17" fmla="*/ 4599532 w 5130219"/>
              <a:gd name="connsiteY17" fmla="*/ 4176318 h 6858000"/>
              <a:gd name="connsiteX18" fmla="*/ 4544893 w 5130219"/>
              <a:gd name="connsiteY18" fmla="*/ 3992235 h 6858000"/>
              <a:gd name="connsiteX19" fmla="*/ 4397013 w 5130219"/>
              <a:gd name="connsiteY19" fmla="*/ 3870357 h 6858000"/>
              <a:gd name="connsiteX20" fmla="*/ 4191653 w 5130219"/>
              <a:gd name="connsiteY20" fmla="*/ 3826744 h 6858000"/>
              <a:gd name="connsiteX21" fmla="*/ 3429000 w 5130219"/>
              <a:gd name="connsiteY21" fmla="*/ 3089395 h 6858000"/>
              <a:gd name="connsiteX22" fmla="*/ 3429000 w 5130219"/>
              <a:gd name="connsiteY22" fmla="*/ 3429001 h 6858000"/>
              <a:gd name="connsiteX23" fmla="*/ 3429791 w 5130219"/>
              <a:gd name="connsiteY23" fmla="*/ 3897544 h 6858000"/>
              <a:gd name="connsiteX24" fmla="*/ 3452249 w 5130219"/>
              <a:gd name="connsiteY24" fmla="*/ 3849725 h 6858000"/>
              <a:gd name="connsiteX25" fmla="*/ 3744602 w 5130219"/>
              <a:gd name="connsiteY25" fmla="*/ 3559515 h 6858000"/>
              <a:gd name="connsiteX26" fmla="*/ 4071461 w 5130219"/>
              <a:gd name="connsiteY26" fmla="*/ 3456317 h 6858000"/>
              <a:gd name="connsiteX27" fmla="*/ 4089892 w 5130219"/>
              <a:gd name="connsiteY27" fmla="*/ 3455316 h 6858000"/>
              <a:gd name="connsiteX28" fmla="*/ 4034073 w 5130219"/>
              <a:gd name="connsiteY28" fmla="*/ 3452288 h 6858000"/>
              <a:gd name="connsiteX29" fmla="*/ 3727379 w 5130219"/>
              <a:gd name="connsiteY29" fmla="*/ 3357660 h 6858000"/>
              <a:gd name="connsiteX30" fmla="*/ 3558906 w 5130219"/>
              <a:gd name="connsiteY30" fmla="*/ 3237602 h 6858000"/>
              <a:gd name="connsiteX31" fmla="*/ 4150390 w 5130219"/>
              <a:gd name="connsiteY31" fmla="*/ 1341322 h 6858000"/>
              <a:gd name="connsiteX32" fmla="*/ 3776750 w 5130219"/>
              <a:gd name="connsiteY32" fmla="*/ 1553964 h 6858000"/>
              <a:gd name="connsiteX33" fmla="*/ 3625745 w 5130219"/>
              <a:gd name="connsiteY33" fmla="*/ 2193438 h 6858000"/>
              <a:gd name="connsiteX34" fmla="*/ 3775382 w 5130219"/>
              <a:gd name="connsiteY34" fmla="*/ 2839367 h 6858000"/>
              <a:gd name="connsiteX35" fmla="*/ 4150390 w 5130219"/>
              <a:gd name="connsiteY35" fmla="*/ 3055365 h 6858000"/>
              <a:gd name="connsiteX36" fmla="*/ 4523591 w 5130219"/>
              <a:gd name="connsiteY36" fmla="*/ 2840581 h 6858000"/>
              <a:gd name="connsiteX37" fmla="*/ 4675035 w 5130219"/>
              <a:gd name="connsiteY37" fmla="*/ 2193438 h 6858000"/>
              <a:gd name="connsiteX38" fmla="*/ 4523771 w 5130219"/>
              <a:gd name="connsiteY38" fmla="*/ 1554325 h 6858000"/>
              <a:gd name="connsiteX39" fmla="*/ 4150390 w 5130219"/>
              <a:gd name="connsiteY39" fmla="*/ 1341322 h 6858000"/>
              <a:gd name="connsiteX40" fmla="*/ 3429000 w 5130219"/>
              <a:gd name="connsiteY40" fmla="*/ 0 h 6858000"/>
              <a:gd name="connsiteX41" fmla="*/ 3429000 w 5130219"/>
              <a:gd name="connsiteY41" fmla="*/ 1298777 h 6858000"/>
              <a:gd name="connsiteX42" fmla="*/ 3484872 w 5130219"/>
              <a:gd name="connsiteY42" fmla="*/ 1227387 h 6858000"/>
              <a:gd name="connsiteX43" fmla="*/ 3726863 w 5130219"/>
              <a:gd name="connsiteY43" fmla="*/ 1032882 h 6858000"/>
              <a:gd name="connsiteX44" fmla="*/ 4150390 w 5130219"/>
              <a:gd name="connsiteY44" fmla="*/ 931584 h 6858000"/>
              <a:gd name="connsiteX45" fmla="*/ 4573375 w 5130219"/>
              <a:gd name="connsiteY45" fmla="*/ 1032882 h 6858000"/>
              <a:gd name="connsiteX46" fmla="*/ 4880937 w 5130219"/>
              <a:gd name="connsiteY46" fmla="*/ 1311137 h 6858000"/>
              <a:gd name="connsiteX47" fmla="*/ 5067344 w 5130219"/>
              <a:gd name="connsiteY47" fmla="*/ 1714833 h 6858000"/>
              <a:gd name="connsiteX48" fmla="*/ 5130219 w 5130219"/>
              <a:gd name="connsiteY48" fmla="*/ 2193438 h 6858000"/>
              <a:gd name="connsiteX49" fmla="*/ 5067085 w 5130219"/>
              <a:gd name="connsiteY49" fmla="*/ 2674366 h 6858000"/>
              <a:gd name="connsiteX50" fmla="*/ 4880085 w 5130219"/>
              <a:gd name="connsiteY50" fmla="*/ 3079302 h 6858000"/>
              <a:gd name="connsiteX51" fmla="*/ 4572884 w 5130219"/>
              <a:gd name="connsiteY51" fmla="*/ 3357660 h 6858000"/>
              <a:gd name="connsiteX52" fmla="*/ 4266481 w 5130219"/>
              <a:gd name="connsiteY52" fmla="*/ 3452288 h 6858000"/>
              <a:gd name="connsiteX53" fmla="*/ 4261235 w 5130219"/>
              <a:gd name="connsiteY53" fmla="*/ 3452573 h 6858000"/>
              <a:gd name="connsiteX54" fmla="*/ 4302250 w 5130219"/>
              <a:gd name="connsiteY54" fmla="*/ 3454611 h 6858000"/>
              <a:gd name="connsiteX55" fmla="*/ 4599842 w 5130219"/>
              <a:gd name="connsiteY55" fmla="*/ 3532222 h 6858000"/>
              <a:gd name="connsiteX56" fmla="*/ 4911432 w 5130219"/>
              <a:gd name="connsiteY56" fmla="*/ 3771305 h 6858000"/>
              <a:gd name="connsiteX57" fmla="*/ 5032045 w 5130219"/>
              <a:gd name="connsiteY57" fmla="*/ 4143886 h 6858000"/>
              <a:gd name="connsiteX58" fmla="*/ 4920211 w 5130219"/>
              <a:gd name="connsiteY58" fmla="*/ 4497488 h 6858000"/>
              <a:gd name="connsiteX59" fmla="*/ 4742366 w 5130219"/>
              <a:gd name="connsiteY59" fmla="*/ 4657966 h 6858000"/>
              <a:gd name="connsiteX60" fmla="*/ 4711012 w 5130219"/>
              <a:gd name="connsiteY60" fmla="*/ 4674633 h 6858000"/>
              <a:gd name="connsiteX61" fmla="*/ 4717014 w 5130219"/>
              <a:gd name="connsiteY61" fmla="*/ 4676958 h 6858000"/>
              <a:gd name="connsiteX62" fmla="*/ 4955923 w 5130219"/>
              <a:gd name="connsiteY62" fmla="*/ 4859766 h 6858000"/>
              <a:gd name="connsiteX63" fmla="*/ 5077439 w 5130219"/>
              <a:gd name="connsiteY63" fmla="*/ 5223593 h 6858000"/>
              <a:gd name="connsiteX64" fmla="*/ 4953056 w 5130219"/>
              <a:gd name="connsiteY64" fmla="*/ 5629768 h 6858000"/>
              <a:gd name="connsiteX65" fmla="*/ 4627161 w 5130219"/>
              <a:gd name="connsiteY65" fmla="*/ 5887443 h 6858000"/>
              <a:gd name="connsiteX66" fmla="*/ 4191653 w 5130219"/>
              <a:gd name="connsiteY66" fmla="*/ 5976450 h 6858000"/>
              <a:gd name="connsiteX67" fmla="*/ 3714390 w 5130219"/>
              <a:gd name="connsiteY67" fmla="*/ 5868619 h 6858000"/>
              <a:gd name="connsiteX68" fmla="*/ 3469029 w 5130219"/>
              <a:gd name="connsiteY68" fmla="*/ 5666668 h 6858000"/>
              <a:gd name="connsiteX69" fmla="*/ 3432690 w 5130219"/>
              <a:gd name="connsiteY69" fmla="*/ 5613572 h 6858000"/>
              <a:gd name="connsiteX70" fmla="*/ 3434792 w 5130219"/>
              <a:gd name="connsiteY70" fmla="*/ 6857996 h 6858000"/>
              <a:gd name="connsiteX71" fmla="*/ 461331 w 5130219"/>
              <a:gd name="connsiteY71" fmla="*/ 5146844 h 6858000"/>
              <a:gd name="connsiteX72" fmla="*/ 458434 w 5130219"/>
              <a:gd name="connsiteY72" fmla="*/ 1716173 h 6858000"/>
              <a:gd name="connsiteX73" fmla="*/ 3429000 w 5130219"/>
              <a:gd name="connsiteY7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130219" h="6858000">
                <a:moveTo>
                  <a:pt x="4191653" y="3826744"/>
                </a:moveTo>
                <a:cubicBezTo>
                  <a:pt x="4070945" y="3826744"/>
                  <a:pt x="3970077" y="3865253"/>
                  <a:pt x="3889048" y="3942270"/>
                </a:cubicBezTo>
                <a:cubicBezTo>
                  <a:pt x="3808020" y="4019287"/>
                  <a:pt x="3767506" y="4129925"/>
                  <a:pt x="3767506" y="4274182"/>
                </a:cubicBezTo>
                <a:lnTo>
                  <a:pt x="3430428" y="4274182"/>
                </a:lnTo>
                <a:lnTo>
                  <a:pt x="3431915" y="5154908"/>
                </a:lnTo>
                <a:lnTo>
                  <a:pt x="3728618" y="5154908"/>
                </a:lnTo>
                <a:cubicBezTo>
                  <a:pt x="3728618" y="5300714"/>
                  <a:pt x="3771671" y="5410663"/>
                  <a:pt x="3857778" y="5484754"/>
                </a:cubicBezTo>
                <a:cubicBezTo>
                  <a:pt x="3943885" y="5558845"/>
                  <a:pt x="4055176" y="5595890"/>
                  <a:pt x="4191653" y="5595890"/>
                </a:cubicBezTo>
                <a:cubicBezTo>
                  <a:pt x="4272973" y="5595890"/>
                  <a:pt x="4347271" y="5580819"/>
                  <a:pt x="4414545" y="5550677"/>
                </a:cubicBezTo>
                <a:cubicBezTo>
                  <a:pt x="4481819" y="5520534"/>
                  <a:pt x="4535417" y="5476525"/>
                  <a:pt x="4575337" y="5418650"/>
                </a:cubicBezTo>
                <a:cubicBezTo>
                  <a:pt x="4615257" y="5360775"/>
                  <a:pt x="4635217" y="5290351"/>
                  <a:pt x="4635217" y="5207377"/>
                </a:cubicBezTo>
                <a:cubicBezTo>
                  <a:pt x="4635217" y="5102885"/>
                  <a:pt x="4599670" y="5019042"/>
                  <a:pt x="4528574" y="4955848"/>
                </a:cubicBezTo>
                <a:cubicBezTo>
                  <a:pt x="4457478" y="4892654"/>
                  <a:pt x="4359218" y="4861057"/>
                  <a:pt x="4233793" y="4861057"/>
                </a:cubicBezTo>
                <a:lnTo>
                  <a:pt x="3876525" y="4861057"/>
                </a:lnTo>
                <a:lnTo>
                  <a:pt x="3876525" y="4503220"/>
                </a:lnTo>
                <a:lnTo>
                  <a:pt x="4233793" y="4503220"/>
                </a:lnTo>
                <a:cubicBezTo>
                  <a:pt x="4337528" y="4503220"/>
                  <a:pt x="4424418" y="4473121"/>
                  <a:pt x="4494463" y="4412922"/>
                </a:cubicBezTo>
                <a:cubicBezTo>
                  <a:pt x="4564509" y="4352723"/>
                  <a:pt x="4599532" y="4273855"/>
                  <a:pt x="4599532" y="4176318"/>
                </a:cubicBezTo>
                <a:cubicBezTo>
                  <a:pt x="4599532" y="4105773"/>
                  <a:pt x="4581319" y="4044412"/>
                  <a:pt x="4544893" y="3992235"/>
                </a:cubicBezTo>
                <a:cubicBezTo>
                  <a:pt x="4508467" y="3940058"/>
                  <a:pt x="4459174" y="3899432"/>
                  <a:pt x="4397013" y="3870357"/>
                </a:cubicBezTo>
                <a:cubicBezTo>
                  <a:pt x="4334851" y="3841281"/>
                  <a:pt x="4266398" y="3826744"/>
                  <a:pt x="4191653" y="3826744"/>
                </a:cubicBezTo>
                <a:close/>
                <a:moveTo>
                  <a:pt x="3429000" y="3089395"/>
                </a:moveTo>
                <a:lnTo>
                  <a:pt x="3429000" y="3429001"/>
                </a:lnTo>
                <a:lnTo>
                  <a:pt x="3429791" y="3897544"/>
                </a:lnTo>
                <a:lnTo>
                  <a:pt x="3452249" y="3849725"/>
                </a:lnTo>
                <a:cubicBezTo>
                  <a:pt x="3519574" y="3729637"/>
                  <a:pt x="3617026" y="3632900"/>
                  <a:pt x="3744602" y="3559515"/>
                </a:cubicBezTo>
                <a:cubicBezTo>
                  <a:pt x="3840284" y="3504476"/>
                  <a:pt x="3949237" y="3470077"/>
                  <a:pt x="4071461" y="3456317"/>
                </a:cubicBezTo>
                <a:lnTo>
                  <a:pt x="4089892" y="3455316"/>
                </a:lnTo>
                <a:lnTo>
                  <a:pt x="4034073" y="3452288"/>
                </a:lnTo>
                <a:cubicBezTo>
                  <a:pt x="3921277" y="3439671"/>
                  <a:pt x="3819046" y="3408128"/>
                  <a:pt x="3727379" y="3357660"/>
                </a:cubicBezTo>
                <a:cubicBezTo>
                  <a:pt x="3666268" y="3324014"/>
                  <a:pt x="3610110" y="3283995"/>
                  <a:pt x="3558906" y="3237602"/>
                </a:cubicBezTo>
                <a:close/>
                <a:moveTo>
                  <a:pt x="4150390" y="1341322"/>
                </a:moveTo>
                <a:cubicBezTo>
                  <a:pt x="4001967" y="1341322"/>
                  <a:pt x="3877420" y="1412203"/>
                  <a:pt x="3776750" y="1553964"/>
                </a:cubicBezTo>
                <a:cubicBezTo>
                  <a:pt x="3676080" y="1695725"/>
                  <a:pt x="3625745" y="1908883"/>
                  <a:pt x="3625745" y="2193438"/>
                </a:cubicBezTo>
                <a:cubicBezTo>
                  <a:pt x="3625745" y="2480058"/>
                  <a:pt x="3675624" y="2695368"/>
                  <a:pt x="3775382" y="2839367"/>
                </a:cubicBezTo>
                <a:cubicBezTo>
                  <a:pt x="3875139" y="2983366"/>
                  <a:pt x="4000142" y="3055365"/>
                  <a:pt x="4150390" y="3055365"/>
                </a:cubicBezTo>
                <a:cubicBezTo>
                  <a:pt x="4298228" y="3055365"/>
                  <a:pt x="4422628" y="2983771"/>
                  <a:pt x="4523591" y="2840581"/>
                </a:cubicBezTo>
                <a:cubicBezTo>
                  <a:pt x="4624553" y="2697391"/>
                  <a:pt x="4675035" y="2481676"/>
                  <a:pt x="4675035" y="2193438"/>
                </a:cubicBezTo>
                <a:cubicBezTo>
                  <a:pt x="4675035" y="1909365"/>
                  <a:pt x="4624614" y="1696327"/>
                  <a:pt x="4523771" y="1554325"/>
                </a:cubicBezTo>
                <a:cubicBezTo>
                  <a:pt x="4422929" y="1412323"/>
                  <a:pt x="4298469" y="1341322"/>
                  <a:pt x="4150390" y="1341322"/>
                </a:cubicBezTo>
                <a:close/>
                <a:moveTo>
                  <a:pt x="3429000" y="0"/>
                </a:moveTo>
                <a:lnTo>
                  <a:pt x="3429000" y="1298777"/>
                </a:lnTo>
                <a:lnTo>
                  <a:pt x="3484872" y="1227387"/>
                </a:lnTo>
                <a:cubicBezTo>
                  <a:pt x="3554197" y="1148367"/>
                  <a:pt x="3634861" y="1083532"/>
                  <a:pt x="3726863" y="1032882"/>
                </a:cubicBezTo>
                <a:cubicBezTo>
                  <a:pt x="3849533" y="965350"/>
                  <a:pt x="3990709" y="931584"/>
                  <a:pt x="4150390" y="931584"/>
                </a:cubicBezTo>
                <a:cubicBezTo>
                  <a:pt x="4309693" y="931584"/>
                  <a:pt x="4450688" y="965350"/>
                  <a:pt x="4573375" y="1032882"/>
                </a:cubicBezTo>
                <a:cubicBezTo>
                  <a:pt x="4696062" y="1100415"/>
                  <a:pt x="4798583" y="1193166"/>
                  <a:pt x="4880937" y="1311137"/>
                </a:cubicBezTo>
                <a:cubicBezTo>
                  <a:pt x="4963291" y="1429107"/>
                  <a:pt x="5025427" y="1563673"/>
                  <a:pt x="5067344" y="1714833"/>
                </a:cubicBezTo>
                <a:cubicBezTo>
                  <a:pt x="5109261" y="1865993"/>
                  <a:pt x="5130219" y="2025528"/>
                  <a:pt x="5130219" y="2193438"/>
                </a:cubicBezTo>
                <a:cubicBezTo>
                  <a:pt x="5130219" y="2362380"/>
                  <a:pt x="5109175" y="2522690"/>
                  <a:pt x="5067085" y="2674366"/>
                </a:cubicBezTo>
                <a:cubicBezTo>
                  <a:pt x="5024996" y="2826043"/>
                  <a:pt x="4962663" y="2961022"/>
                  <a:pt x="4880085" y="3079302"/>
                </a:cubicBezTo>
                <a:cubicBezTo>
                  <a:pt x="4797507" y="3197582"/>
                  <a:pt x="4695107" y="3290368"/>
                  <a:pt x="4572884" y="3357660"/>
                </a:cubicBezTo>
                <a:cubicBezTo>
                  <a:pt x="4481218" y="3408128"/>
                  <a:pt x="4379083" y="3439671"/>
                  <a:pt x="4266481" y="3452288"/>
                </a:cubicBezTo>
                <a:lnTo>
                  <a:pt x="4261235" y="3452573"/>
                </a:lnTo>
                <a:lnTo>
                  <a:pt x="4302250" y="3454611"/>
                </a:lnTo>
                <a:cubicBezTo>
                  <a:pt x="4405156" y="3464959"/>
                  <a:pt x="4504353" y="3490830"/>
                  <a:pt x="4599842" y="3532222"/>
                </a:cubicBezTo>
                <a:cubicBezTo>
                  <a:pt x="4727160" y="3587411"/>
                  <a:pt x="4831023" y="3667105"/>
                  <a:pt x="4911432" y="3771305"/>
                </a:cubicBezTo>
                <a:cubicBezTo>
                  <a:pt x="4991841" y="3875504"/>
                  <a:pt x="5032045" y="3999697"/>
                  <a:pt x="5032045" y="4143886"/>
                </a:cubicBezTo>
                <a:cubicBezTo>
                  <a:pt x="5032045" y="4285561"/>
                  <a:pt x="4994767" y="4403428"/>
                  <a:pt x="4920211" y="4497488"/>
                </a:cubicBezTo>
                <a:cubicBezTo>
                  <a:pt x="4864294" y="4568033"/>
                  <a:pt x="4805013" y="4621525"/>
                  <a:pt x="4742366" y="4657966"/>
                </a:cubicBezTo>
                <a:lnTo>
                  <a:pt x="4711012" y="4674633"/>
                </a:lnTo>
                <a:lnTo>
                  <a:pt x="4717014" y="4676958"/>
                </a:lnTo>
                <a:cubicBezTo>
                  <a:pt x="4805401" y="4714961"/>
                  <a:pt x="4885038" y="4775897"/>
                  <a:pt x="4955923" y="4859766"/>
                </a:cubicBezTo>
                <a:cubicBezTo>
                  <a:pt x="5036934" y="4955616"/>
                  <a:pt x="5077439" y="5076892"/>
                  <a:pt x="5077439" y="5223593"/>
                </a:cubicBezTo>
                <a:cubicBezTo>
                  <a:pt x="5077439" y="5381932"/>
                  <a:pt x="5035979" y="5517323"/>
                  <a:pt x="4953056" y="5629768"/>
                </a:cubicBezTo>
                <a:cubicBezTo>
                  <a:pt x="4870134" y="5742213"/>
                  <a:pt x="4761503" y="5828105"/>
                  <a:pt x="4627161" y="5887443"/>
                </a:cubicBezTo>
                <a:cubicBezTo>
                  <a:pt x="4492819" y="5946781"/>
                  <a:pt x="4347650" y="5976450"/>
                  <a:pt x="4191653" y="5976450"/>
                </a:cubicBezTo>
                <a:cubicBezTo>
                  <a:pt x="4006012" y="5976450"/>
                  <a:pt x="3846925" y="5940506"/>
                  <a:pt x="3714390" y="5868619"/>
                </a:cubicBezTo>
                <a:cubicBezTo>
                  <a:pt x="3614989" y="5814703"/>
                  <a:pt x="3533203" y="5747386"/>
                  <a:pt x="3469029" y="5666668"/>
                </a:cubicBezTo>
                <a:lnTo>
                  <a:pt x="3432690" y="5613572"/>
                </a:lnTo>
                <a:lnTo>
                  <a:pt x="3434792" y="6857996"/>
                </a:lnTo>
                <a:cubicBezTo>
                  <a:pt x="2209040" y="6860067"/>
                  <a:pt x="1075403" y="6207687"/>
                  <a:pt x="461331" y="5146844"/>
                </a:cubicBezTo>
                <a:cubicBezTo>
                  <a:pt x="-152741" y="4086001"/>
                  <a:pt x="-153845" y="2778052"/>
                  <a:pt x="458434" y="1716173"/>
                </a:cubicBezTo>
                <a:cubicBezTo>
                  <a:pt x="1070713" y="654294"/>
                  <a:pt x="2203247" y="0"/>
                  <a:pt x="342900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29" name="TextBox 28">
            <a:extLst>
              <a:ext uri="{FF2B5EF4-FFF2-40B4-BE49-F238E27FC236}">
                <a16:creationId xmlns:a16="http://schemas.microsoft.com/office/drawing/2014/main" id="{7E108A41-9C74-CC20-52B4-3EC51F1AB688}"/>
              </a:ext>
            </a:extLst>
          </p:cNvPr>
          <p:cNvSpPr txBox="1"/>
          <p:nvPr userDrawn="1"/>
        </p:nvSpPr>
        <p:spPr>
          <a:xfrm>
            <a:off x="10226621" y="6501544"/>
            <a:ext cx="1568160" cy="230832"/>
          </a:xfrm>
          <a:prstGeom prst="rect">
            <a:avLst/>
          </a:prstGeom>
          <a:noFill/>
        </p:spPr>
        <p:txBody>
          <a:bodyPr wrap="square" rtlCol="0">
            <a:spAutoFit/>
          </a:bodyPr>
          <a:lstStyle/>
          <a:p>
            <a:pPr algn="r"/>
            <a:r>
              <a:rPr lang="fr-FR" sz="900" dirty="0">
                <a:solidFill>
                  <a:srgbClr val="32394E"/>
                </a:solidFill>
                <a:latin typeface="+mj-lt"/>
                <a:cs typeface="Poppins" panose="00000500000000000000" pitchFamily="50" charset="0"/>
              </a:rPr>
              <a:t>KOUAM</a:t>
            </a:r>
            <a:endParaRPr lang="id-ID" sz="900" dirty="0">
              <a:solidFill>
                <a:srgbClr val="32394E"/>
              </a:solidFill>
              <a:latin typeface="+mj-lt"/>
              <a:cs typeface="Poppins" panose="00000500000000000000" pitchFamily="50" charset="0"/>
            </a:endParaRPr>
          </a:p>
        </p:txBody>
      </p:sp>
      <p:sp>
        <p:nvSpPr>
          <p:cNvPr id="30" name="TextBox 29">
            <a:extLst>
              <a:ext uri="{FF2B5EF4-FFF2-40B4-BE49-F238E27FC236}">
                <a16:creationId xmlns:a16="http://schemas.microsoft.com/office/drawing/2014/main" id="{CEF7B1D9-E154-3E7B-74C7-2378C791AE74}"/>
              </a:ext>
            </a:extLst>
          </p:cNvPr>
          <p:cNvSpPr txBox="1"/>
          <p:nvPr userDrawn="1"/>
        </p:nvSpPr>
        <p:spPr>
          <a:xfrm>
            <a:off x="872536" y="6523508"/>
            <a:ext cx="787195" cy="246221"/>
          </a:xfrm>
          <a:prstGeom prst="rect">
            <a:avLst/>
          </a:prstGeom>
          <a:noFill/>
        </p:spPr>
        <p:txBody>
          <a:bodyPr wrap="square" rtlCol="0">
            <a:spAutoFit/>
          </a:bodyPr>
          <a:lstStyle/>
          <a:p>
            <a:r>
              <a:rPr lang="en-US" sz="1000" b="0" kern="1000" spc="-50" baseline="0" dirty="0">
                <a:solidFill>
                  <a:srgbClr val="32394E"/>
                </a:solidFill>
                <a:latin typeface="+mj-lt"/>
                <a:cs typeface="Poppins" panose="00000500000000000000" pitchFamily="50" charset="0"/>
              </a:rPr>
              <a:t>………………</a:t>
            </a:r>
            <a:endParaRPr lang="id-ID" sz="1000" b="0" kern="1000" spc="-50" baseline="0" dirty="0">
              <a:solidFill>
                <a:srgbClr val="32394E"/>
              </a:solidFill>
              <a:latin typeface="+mj-lt"/>
              <a:cs typeface="Poppins" panose="00000500000000000000" pitchFamily="50" charset="0"/>
            </a:endParaRPr>
          </a:p>
        </p:txBody>
      </p:sp>
      <p:sp>
        <p:nvSpPr>
          <p:cNvPr id="31" name="TextBox 30">
            <a:extLst>
              <a:ext uri="{FF2B5EF4-FFF2-40B4-BE49-F238E27FC236}">
                <a16:creationId xmlns:a16="http://schemas.microsoft.com/office/drawing/2014/main" id="{5849202E-FD8B-DA40-EE7C-B8E3914A0EC8}"/>
              </a:ext>
            </a:extLst>
          </p:cNvPr>
          <p:cNvSpPr txBox="1"/>
          <p:nvPr userDrawn="1"/>
        </p:nvSpPr>
        <p:spPr>
          <a:xfrm rot="10800000" flipV="1">
            <a:off x="5639326" y="6432294"/>
            <a:ext cx="913350" cy="369332"/>
          </a:xfrm>
          <a:prstGeom prst="rect">
            <a:avLst/>
          </a:prstGeom>
          <a:noFill/>
        </p:spPr>
        <p:txBody>
          <a:bodyPr wrap="square" rtlCol="0">
            <a:spAutoFit/>
          </a:bodyPr>
          <a:lstStyle/>
          <a:p>
            <a:pPr algn="ctr"/>
            <a:fld id="{260E2A6B-A809-4840-BF14-8648BC0BDF87}" type="slidenum">
              <a:rPr lang="id-ID" sz="1800" b="0" i="0" smtClean="0">
                <a:solidFill>
                  <a:srgbClr val="2E3252">
                    <a:alpha val="20000"/>
                  </a:srgbClr>
                </a:solidFill>
                <a:latin typeface="+mn-lt"/>
                <a:ea typeface="Roboto Condensed" panose="02000000000000000000" pitchFamily="2" charset="0"/>
                <a:cs typeface="Poppins" panose="00000500000000000000" pitchFamily="50" charset="0"/>
              </a:rPr>
              <a:pPr algn="ctr"/>
              <a:t>‹N°›</a:t>
            </a:fld>
            <a:endParaRPr lang="id-ID" sz="6600" b="0" i="0" dirty="0">
              <a:solidFill>
                <a:srgbClr val="2E3252">
                  <a:alpha val="20000"/>
                </a:srgbClr>
              </a:solidFill>
              <a:latin typeface="+mn-lt"/>
              <a:ea typeface="Roboto Condensed" panose="02000000000000000000" pitchFamily="2" charset="0"/>
              <a:cs typeface="Poppins" panose="00000500000000000000" pitchFamily="50" charset="0"/>
            </a:endParaRPr>
          </a:p>
        </p:txBody>
      </p:sp>
      <p:sp>
        <p:nvSpPr>
          <p:cNvPr id="32" name="TextBox 31">
            <a:extLst>
              <a:ext uri="{FF2B5EF4-FFF2-40B4-BE49-F238E27FC236}">
                <a16:creationId xmlns:a16="http://schemas.microsoft.com/office/drawing/2014/main" id="{767F699A-A440-5D36-C151-C7F7050E7A36}"/>
              </a:ext>
            </a:extLst>
          </p:cNvPr>
          <p:cNvSpPr txBox="1"/>
          <p:nvPr userDrawn="1"/>
        </p:nvSpPr>
        <p:spPr>
          <a:xfrm>
            <a:off x="364333" y="6454834"/>
            <a:ext cx="662361" cy="353943"/>
          </a:xfrm>
          <a:prstGeom prst="rect">
            <a:avLst/>
          </a:prstGeom>
          <a:noFill/>
        </p:spPr>
        <p:txBody>
          <a:bodyPr wrap="none" rtlCol="0">
            <a:spAutoFit/>
          </a:bodyPr>
          <a:lstStyle/>
          <a:p>
            <a:r>
              <a:rPr lang="en-US" sz="1700" b="0" spc="-200" baseline="0" dirty="0">
                <a:solidFill>
                  <a:srgbClr val="32394E"/>
                </a:solidFill>
                <a:effectLst/>
                <a:latin typeface="+mj-lt"/>
              </a:rPr>
              <a:t>202</a:t>
            </a:r>
            <a:r>
              <a:rPr lang="en-US" sz="1700" b="0" spc="-200" baseline="0" dirty="0">
                <a:solidFill>
                  <a:schemeClr val="accent1"/>
                </a:solidFill>
                <a:effectLst>
                  <a:outerShdw blurRad="50800" dist="38100" dir="5400000" algn="t" rotWithShape="0">
                    <a:schemeClr val="accent1">
                      <a:alpha val="26000"/>
                    </a:schemeClr>
                  </a:outerShdw>
                </a:effectLst>
                <a:latin typeface="+mj-lt"/>
              </a:rPr>
              <a:t>3</a:t>
            </a:r>
            <a:endParaRPr lang="en-ID" sz="1700" b="0" spc="-200" baseline="0" dirty="0">
              <a:solidFill>
                <a:schemeClr val="accent1"/>
              </a:solidFill>
              <a:effectLst>
                <a:outerShdw blurRad="50800" dist="38100" dir="5400000" algn="t" rotWithShape="0">
                  <a:schemeClr val="accent1">
                    <a:alpha val="26000"/>
                  </a:schemeClr>
                </a:outerShdw>
              </a:effectLst>
              <a:latin typeface="+mj-lt"/>
            </a:endParaRPr>
          </a:p>
        </p:txBody>
      </p:sp>
    </p:spTree>
    <p:extLst>
      <p:ext uri="{BB962C8B-B14F-4D97-AF65-F5344CB8AC3E}">
        <p14:creationId xmlns:p14="http://schemas.microsoft.com/office/powerpoint/2010/main" val="335626028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1000"/>
                                        <p:tgtEl>
                                          <p:spTgt spid="16"/>
                                        </p:tgtEl>
                                      </p:cBhvr>
                                    </p:animEffect>
                                  </p:childTnLst>
                                </p:cTn>
                              </p:par>
                              <p:par>
                                <p:cTn id="8" presetID="2" presetClass="entr" presetSubtype="4" decel="100000" fill="hold" grpId="1" nodeType="withEffect">
                                  <p:stCondLst>
                                    <p:cond delay="50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1250" fill="hold"/>
                                        <p:tgtEl>
                                          <p:spTgt spid="16"/>
                                        </p:tgtEl>
                                        <p:attrNameLst>
                                          <p:attrName>ppt_x</p:attrName>
                                        </p:attrNameLst>
                                      </p:cBhvr>
                                      <p:tavLst>
                                        <p:tav tm="0">
                                          <p:val>
                                            <p:strVal val="#ppt_x"/>
                                          </p:val>
                                        </p:tav>
                                        <p:tav tm="100000">
                                          <p:val>
                                            <p:strVal val="#ppt_x"/>
                                          </p:val>
                                        </p:tav>
                                      </p:tavLst>
                                    </p:anim>
                                    <p:anim calcmode="lin" valueType="num">
                                      <p:cBhvr additive="base">
                                        <p:cTn id="11" dur="12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1_Title Slide">
    <p:bg>
      <p:bgPr>
        <a:pattFill prst="dotGrid">
          <a:fgClr>
            <a:srgbClr val="C7D5E0"/>
          </a:fgClr>
          <a:bgClr>
            <a:schemeClr val="bg1"/>
          </a:bgClr>
        </a:pattFill>
        <a:effectLst/>
      </p:bgPr>
    </p:bg>
    <p:spTree>
      <p:nvGrpSpPr>
        <p:cNvPr id="1" name=""/>
        <p:cNvGrpSpPr/>
        <p:nvPr/>
      </p:nvGrpSpPr>
      <p:grpSpPr>
        <a:xfrm>
          <a:off x="0" y="0"/>
          <a:ext cx="0" cy="0"/>
          <a:chOff x="0" y="0"/>
          <a:chExt cx="0" cy="0"/>
        </a:xfrm>
      </p:grpSpPr>
      <p:sp>
        <p:nvSpPr>
          <p:cNvPr id="11" name="Picture Placeholder 12">
            <a:extLst>
              <a:ext uri="{FF2B5EF4-FFF2-40B4-BE49-F238E27FC236}">
                <a16:creationId xmlns:a16="http://schemas.microsoft.com/office/drawing/2014/main" id="{8763BA80-D26A-B978-4ED9-870D1F832C58}"/>
              </a:ext>
            </a:extLst>
          </p:cNvPr>
          <p:cNvSpPr>
            <a:spLocks noGrp="1"/>
          </p:cNvSpPr>
          <p:nvPr>
            <p:ph type="pic" sz="quarter" idx="10"/>
          </p:nvPr>
        </p:nvSpPr>
        <p:spPr>
          <a:xfrm>
            <a:off x="4624388" y="-1"/>
            <a:ext cx="2943225" cy="4049487"/>
          </a:xfrm>
          <a:prstGeom prst="round2SameRect">
            <a:avLst>
              <a:gd name="adj1" fmla="val 0"/>
              <a:gd name="adj2" fmla="val 50000"/>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
        <p:nvSpPr>
          <p:cNvPr id="12" name="Picture Placeholder 13">
            <a:extLst>
              <a:ext uri="{FF2B5EF4-FFF2-40B4-BE49-F238E27FC236}">
                <a16:creationId xmlns:a16="http://schemas.microsoft.com/office/drawing/2014/main" id="{F6AD3B8A-FC2C-7823-6CB3-D4D7615B4F54}"/>
              </a:ext>
            </a:extLst>
          </p:cNvPr>
          <p:cNvSpPr>
            <a:spLocks noGrp="1"/>
          </p:cNvSpPr>
          <p:nvPr>
            <p:ph type="pic" sz="quarter" idx="11"/>
          </p:nvPr>
        </p:nvSpPr>
        <p:spPr>
          <a:xfrm>
            <a:off x="7559204" y="0"/>
            <a:ext cx="2589684" cy="2790825"/>
          </a:xfrm>
          <a:prstGeom prst="roundRect">
            <a:avLst>
              <a:gd name="adj" fmla="val 50000"/>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
        <p:nvSpPr>
          <p:cNvPr id="13" name="Picture Placeholder 14">
            <a:extLst>
              <a:ext uri="{FF2B5EF4-FFF2-40B4-BE49-F238E27FC236}">
                <a16:creationId xmlns:a16="http://schemas.microsoft.com/office/drawing/2014/main" id="{28051897-0409-861A-516A-ED299B6CF561}"/>
              </a:ext>
            </a:extLst>
          </p:cNvPr>
          <p:cNvSpPr>
            <a:spLocks noGrp="1"/>
          </p:cNvSpPr>
          <p:nvPr>
            <p:ph type="pic" sz="quarter" idx="12"/>
          </p:nvPr>
        </p:nvSpPr>
        <p:spPr>
          <a:xfrm>
            <a:off x="10146323" y="0"/>
            <a:ext cx="2064212" cy="2209800"/>
          </a:xfrm>
          <a:prstGeom prst="roundRect">
            <a:avLst>
              <a:gd name="adj" fmla="val 50000"/>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
        <p:nvSpPr>
          <p:cNvPr id="14" name="Picture Placeholder 15">
            <a:extLst>
              <a:ext uri="{FF2B5EF4-FFF2-40B4-BE49-F238E27FC236}">
                <a16:creationId xmlns:a16="http://schemas.microsoft.com/office/drawing/2014/main" id="{48415435-86BA-EA36-5ED6-24D7E2DAE675}"/>
              </a:ext>
            </a:extLst>
          </p:cNvPr>
          <p:cNvSpPr>
            <a:spLocks noGrp="1"/>
          </p:cNvSpPr>
          <p:nvPr>
            <p:ph type="pic" sz="quarter" idx="13"/>
          </p:nvPr>
        </p:nvSpPr>
        <p:spPr>
          <a:xfrm>
            <a:off x="2034704" y="0"/>
            <a:ext cx="2589684" cy="2790825"/>
          </a:xfrm>
          <a:prstGeom prst="roundRect">
            <a:avLst>
              <a:gd name="adj" fmla="val 50000"/>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
        <p:nvSpPr>
          <p:cNvPr id="15" name="Picture Placeholder 16">
            <a:extLst>
              <a:ext uri="{FF2B5EF4-FFF2-40B4-BE49-F238E27FC236}">
                <a16:creationId xmlns:a16="http://schemas.microsoft.com/office/drawing/2014/main" id="{2DD6F6D2-DB7F-BB4E-B56B-91E7AB4C31F4}"/>
              </a:ext>
            </a:extLst>
          </p:cNvPr>
          <p:cNvSpPr>
            <a:spLocks noGrp="1"/>
          </p:cNvSpPr>
          <p:nvPr>
            <p:ph type="pic" sz="quarter" idx="14"/>
          </p:nvPr>
        </p:nvSpPr>
        <p:spPr>
          <a:xfrm>
            <a:off x="0" y="0"/>
            <a:ext cx="2050535" cy="2209800"/>
          </a:xfrm>
          <a:prstGeom prst="roundRect">
            <a:avLst>
              <a:gd name="adj" fmla="val 50000"/>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
        <p:nvSpPr>
          <p:cNvPr id="49" name="TextBox 48">
            <a:extLst>
              <a:ext uri="{FF2B5EF4-FFF2-40B4-BE49-F238E27FC236}">
                <a16:creationId xmlns:a16="http://schemas.microsoft.com/office/drawing/2014/main" id="{BD6472FD-BEA2-F194-53ED-0AAB7FACCC05}"/>
              </a:ext>
            </a:extLst>
          </p:cNvPr>
          <p:cNvSpPr txBox="1"/>
          <p:nvPr userDrawn="1"/>
        </p:nvSpPr>
        <p:spPr>
          <a:xfrm>
            <a:off x="10226621" y="6501544"/>
            <a:ext cx="1568160" cy="230832"/>
          </a:xfrm>
          <a:prstGeom prst="rect">
            <a:avLst/>
          </a:prstGeom>
          <a:noFill/>
        </p:spPr>
        <p:txBody>
          <a:bodyPr wrap="square" rtlCol="0">
            <a:spAutoFit/>
          </a:bodyPr>
          <a:lstStyle/>
          <a:p>
            <a:pPr algn="r"/>
            <a:r>
              <a:rPr lang="fr-FR" sz="900" dirty="0">
                <a:solidFill>
                  <a:srgbClr val="32394E"/>
                </a:solidFill>
                <a:latin typeface="+mj-lt"/>
                <a:cs typeface="Poppins" panose="00000500000000000000" pitchFamily="50" charset="0"/>
              </a:rPr>
              <a:t>KOUAM</a:t>
            </a:r>
            <a:endParaRPr lang="id-ID" sz="900" dirty="0">
              <a:solidFill>
                <a:srgbClr val="32394E"/>
              </a:solidFill>
              <a:latin typeface="+mj-lt"/>
              <a:cs typeface="Poppins" panose="00000500000000000000" pitchFamily="50" charset="0"/>
            </a:endParaRPr>
          </a:p>
        </p:txBody>
      </p:sp>
      <p:sp>
        <p:nvSpPr>
          <p:cNvPr id="50" name="TextBox 49">
            <a:extLst>
              <a:ext uri="{FF2B5EF4-FFF2-40B4-BE49-F238E27FC236}">
                <a16:creationId xmlns:a16="http://schemas.microsoft.com/office/drawing/2014/main" id="{4AF75A9F-AE18-ACB0-8221-96B3E1234D86}"/>
              </a:ext>
            </a:extLst>
          </p:cNvPr>
          <p:cNvSpPr txBox="1"/>
          <p:nvPr userDrawn="1"/>
        </p:nvSpPr>
        <p:spPr>
          <a:xfrm>
            <a:off x="872536" y="6523508"/>
            <a:ext cx="787195" cy="246221"/>
          </a:xfrm>
          <a:prstGeom prst="rect">
            <a:avLst/>
          </a:prstGeom>
          <a:noFill/>
        </p:spPr>
        <p:txBody>
          <a:bodyPr wrap="square" rtlCol="0">
            <a:spAutoFit/>
          </a:bodyPr>
          <a:lstStyle/>
          <a:p>
            <a:r>
              <a:rPr lang="en-US" sz="1000" b="0" kern="1000" spc="-50" baseline="0" dirty="0">
                <a:solidFill>
                  <a:srgbClr val="32394E"/>
                </a:solidFill>
                <a:latin typeface="+mj-lt"/>
                <a:cs typeface="Poppins" panose="00000500000000000000" pitchFamily="50" charset="0"/>
              </a:rPr>
              <a:t>…………..</a:t>
            </a:r>
            <a:endParaRPr lang="id-ID" sz="1000" b="0" kern="1000" spc="-50" baseline="0" dirty="0">
              <a:solidFill>
                <a:srgbClr val="32394E"/>
              </a:solidFill>
              <a:latin typeface="+mj-lt"/>
              <a:cs typeface="Poppins" panose="00000500000000000000" pitchFamily="50" charset="0"/>
            </a:endParaRPr>
          </a:p>
        </p:txBody>
      </p:sp>
      <p:sp>
        <p:nvSpPr>
          <p:cNvPr id="51" name="TextBox 50">
            <a:extLst>
              <a:ext uri="{FF2B5EF4-FFF2-40B4-BE49-F238E27FC236}">
                <a16:creationId xmlns:a16="http://schemas.microsoft.com/office/drawing/2014/main" id="{2E8D12AA-331B-5E63-A734-86BBA319FC61}"/>
              </a:ext>
            </a:extLst>
          </p:cNvPr>
          <p:cNvSpPr txBox="1"/>
          <p:nvPr userDrawn="1"/>
        </p:nvSpPr>
        <p:spPr>
          <a:xfrm rot="10800000" flipV="1">
            <a:off x="5639326" y="6432294"/>
            <a:ext cx="913350" cy="369332"/>
          </a:xfrm>
          <a:prstGeom prst="rect">
            <a:avLst/>
          </a:prstGeom>
          <a:noFill/>
        </p:spPr>
        <p:txBody>
          <a:bodyPr wrap="square" rtlCol="0">
            <a:spAutoFit/>
          </a:bodyPr>
          <a:lstStyle/>
          <a:p>
            <a:pPr algn="ctr"/>
            <a:fld id="{260E2A6B-A809-4840-BF14-8648BC0BDF87}" type="slidenum">
              <a:rPr lang="id-ID" sz="1800" b="0" i="0" smtClean="0">
                <a:solidFill>
                  <a:srgbClr val="2E3252">
                    <a:alpha val="20000"/>
                  </a:srgbClr>
                </a:solidFill>
                <a:latin typeface="+mn-lt"/>
                <a:ea typeface="Roboto Condensed" panose="02000000000000000000" pitchFamily="2" charset="0"/>
                <a:cs typeface="Poppins" panose="00000500000000000000" pitchFamily="50" charset="0"/>
              </a:rPr>
              <a:pPr algn="ctr"/>
              <a:t>‹N°›</a:t>
            </a:fld>
            <a:endParaRPr lang="id-ID" sz="6600" b="0" i="0" dirty="0">
              <a:solidFill>
                <a:srgbClr val="2E3252">
                  <a:alpha val="20000"/>
                </a:srgbClr>
              </a:solidFill>
              <a:latin typeface="+mn-lt"/>
              <a:ea typeface="Roboto Condensed" panose="02000000000000000000" pitchFamily="2" charset="0"/>
              <a:cs typeface="Poppins" panose="00000500000000000000" pitchFamily="50" charset="0"/>
            </a:endParaRPr>
          </a:p>
        </p:txBody>
      </p:sp>
      <p:sp>
        <p:nvSpPr>
          <p:cNvPr id="52" name="TextBox 51">
            <a:extLst>
              <a:ext uri="{FF2B5EF4-FFF2-40B4-BE49-F238E27FC236}">
                <a16:creationId xmlns:a16="http://schemas.microsoft.com/office/drawing/2014/main" id="{ED554E2C-F651-5342-F452-0EF608E9191B}"/>
              </a:ext>
            </a:extLst>
          </p:cNvPr>
          <p:cNvSpPr txBox="1"/>
          <p:nvPr userDrawn="1"/>
        </p:nvSpPr>
        <p:spPr>
          <a:xfrm>
            <a:off x="364333" y="6454834"/>
            <a:ext cx="662361" cy="353943"/>
          </a:xfrm>
          <a:prstGeom prst="rect">
            <a:avLst/>
          </a:prstGeom>
          <a:noFill/>
        </p:spPr>
        <p:txBody>
          <a:bodyPr wrap="none" rtlCol="0">
            <a:spAutoFit/>
          </a:bodyPr>
          <a:lstStyle/>
          <a:p>
            <a:r>
              <a:rPr lang="en-US" sz="1700" b="0" spc="-200" baseline="0" dirty="0">
                <a:solidFill>
                  <a:srgbClr val="32394E"/>
                </a:solidFill>
                <a:effectLst/>
                <a:latin typeface="+mj-lt"/>
              </a:rPr>
              <a:t>202</a:t>
            </a:r>
            <a:r>
              <a:rPr lang="en-US" sz="1700" b="0" spc="-200" baseline="0" dirty="0">
                <a:solidFill>
                  <a:schemeClr val="accent1"/>
                </a:solidFill>
                <a:effectLst>
                  <a:outerShdw blurRad="50800" dist="38100" dir="5400000" algn="t" rotWithShape="0">
                    <a:schemeClr val="accent1">
                      <a:alpha val="26000"/>
                    </a:schemeClr>
                  </a:outerShdw>
                </a:effectLst>
                <a:latin typeface="+mj-lt"/>
              </a:rPr>
              <a:t>3</a:t>
            </a:r>
            <a:endParaRPr lang="en-ID" sz="1700" b="0" spc="-200" baseline="0" dirty="0">
              <a:solidFill>
                <a:schemeClr val="accent1"/>
              </a:solidFill>
              <a:effectLst>
                <a:outerShdw blurRad="50800" dist="38100" dir="5400000" algn="t" rotWithShape="0">
                  <a:schemeClr val="accent1">
                    <a:alpha val="26000"/>
                  </a:schemeClr>
                </a:outerShdw>
              </a:effectLst>
              <a:latin typeface="+mj-lt"/>
            </a:endParaRPr>
          </a:p>
        </p:txBody>
      </p:sp>
    </p:spTree>
    <p:extLst>
      <p:ext uri="{BB962C8B-B14F-4D97-AF65-F5344CB8AC3E}">
        <p14:creationId xmlns:p14="http://schemas.microsoft.com/office/powerpoint/2010/main" val="2087448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50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750"/>
                                        <p:tgtEl>
                                          <p:spTgt spid="15"/>
                                        </p:tgtEl>
                                      </p:cBhvr>
                                    </p:animEffect>
                                  </p:childTnLst>
                                </p:cTn>
                              </p:par>
                              <p:par>
                                <p:cTn id="8" presetID="2" presetClass="entr" presetSubtype="1" decel="100000" fill="hold" grpId="1" nodeType="withEffect" nodePh="1">
                                  <p:stCondLst>
                                    <p:cond delay="500"/>
                                  </p:stCondLst>
                                  <p:endCondLst>
                                    <p:cond evt="begin" delay="0">
                                      <p:tn val="8"/>
                                    </p:cond>
                                  </p:end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1250" fill="hold"/>
                                        <p:tgtEl>
                                          <p:spTgt spid="15"/>
                                        </p:tgtEl>
                                        <p:attrNameLst>
                                          <p:attrName>ppt_x</p:attrName>
                                        </p:attrNameLst>
                                      </p:cBhvr>
                                      <p:tavLst>
                                        <p:tav tm="0">
                                          <p:val>
                                            <p:strVal val="#ppt_x"/>
                                          </p:val>
                                        </p:tav>
                                        <p:tav tm="100000">
                                          <p:val>
                                            <p:strVal val="#ppt_x"/>
                                          </p:val>
                                        </p:tav>
                                      </p:tavLst>
                                    </p:anim>
                                    <p:anim calcmode="lin" valueType="num">
                                      <p:cBhvr additive="base">
                                        <p:cTn id="11" dur="1250" fill="hold"/>
                                        <p:tgtEl>
                                          <p:spTgt spid="15"/>
                                        </p:tgtEl>
                                        <p:attrNameLst>
                                          <p:attrName>ppt_y</p:attrName>
                                        </p:attrNameLst>
                                      </p:cBhvr>
                                      <p:tavLst>
                                        <p:tav tm="0">
                                          <p:val>
                                            <p:strVal val="0-#ppt_h/2"/>
                                          </p:val>
                                        </p:tav>
                                        <p:tav tm="100000">
                                          <p:val>
                                            <p:strVal val="#ppt_y"/>
                                          </p:val>
                                        </p:tav>
                                      </p:tavLst>
                                    </p:anim>
                                  </p:childTnLst>
                                </p:cTn>
                              </p:par>
                              <p:par>
                                <p:cTn id="12" presetID="22" presetClass="entr" presetSubtype="4" fill="hold" grpId="0" nodeType="withEffect" nodePh="1">
                                  <p:stCondLst>
                                    <p:cond delay="250"/>
                                  </p:stCondLst>
                                  <p:endCondLst>
                                    <p:cond evt="begin" delay="0">
                                      <p:tn val="12"/>
                                    </p:cond>
                                  </p:endCondLst>
                                  <p:childTnLst>
                                    <p:set>
                                      <p:cBhvr>
                                        <p:cTn id="13" dur="1" fill="hold">
                                          <p:stCondLst>
                                            <p:cond delay="0"/>
                                          </p:stCondLst>
                                        </p:cTn>
                                        <p:tgtEl>
                                          <p:spTgt spid="14"/>
                                        </p:tgtEl>
                                        <p:attrNameLst>
                                          <p:attrName>style.visibility</p:attrName>
                                        </p:attrNameLst>
                                      </p:cBhvr>
                                      <p:to>
                                        <p:strVal val="visible"/>
                                      </p:to>
                                    </p:set>
                                    <p:animEffect transition="in" filter="wipe(down)">
                                      <p:cBhvr>
                                        <p:cTn id="14" dur="750"/>
                                        <p:tgtEl>
                                          <p:spTgt spid="14"/>
                                        </p:tgtEl>
                                      </p:cBhvr>
                                    </p:animEffect>
                                  </p:childTnLst>
                                </p:cTn>
                              </p:par>
                              <p:par>
                                <p:cTn id="15" presetID="2" presetClass="entr" presetSubtype="1" decel="100000" fill="hold" grpId="1" nodeType="withEffect" nodePh="1">
                                  <p:stCondLst>
                                    <p:cond delay="250"/>
                                  </p:stCondLst>
                                  <p:endCondLst>
                                    <p:cond evt="begin" delay="0">
                                      <p:tn val="15"/>
                                    </p:cond>
                                  </p:end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250" fill="hold"/>
                                        <p:tgtEl>
                                          <p:spTgt spid="14"/>
                                        </p:tgtEl>
                                        <p:attrNameLst>
                                          <p:attrName>ppt_x</p:attrName>
                                        </p:attrNameLst>
                                      </p:cBhvr>
                                      <p:tavLst>
                                        <p:tav tm="0">
                                          <p:val>
                                            <p:strVal val="#ppt_x"/>
                                          </p:val>
                                        </p:tav>
                                        <p:tav tm="100000">
                                          <p:val>
                                            <p:strVal val="#ppt_x"/>
                                          </p:val>
                                        </p:tav>
                                      </p:tavLst>
                                    </p:anim>
                                    <p:anim calcmode="lin" valueType="num">
                                      <p:cBhvr additive="base">
                                        <p:cTn id="18" dur="1250" fill="hold"/>
                                        <p:tgtEl>
                                          <p:spTgt spid="14"/>
                                        </p:tgtEl>
                                        <p:attrNameLst>
                                          <p:attrName>ppt_y</p:attrName>
                                        </p:attrNameLst>
                                      </p:cBhvr>
                                      <p:tavLst>
                                        <p:tav tm="0">
                                          <p:val>
                                            <p:strVal val="0-#ppt_h/2"/>
                                          </p:val>
                                        </p:tav>
                                        <p:tav tm="100000">
                                          <p:val>
                                            <p:strVal val="#ppt_y"/>
                                          </p:val>
                                        </p:tav>
                                      </p:tavLst>
                                    </p:anim>
                                  </p:childTnLst>
                                </p:cTn>
                              </p:par>
                              <p:par>
                                <p:cTn id="19" presetID="22" presetClass="entr" presetSubtype="4" fill="hold" grpId="0" nodeType="withEffect" nodePh="1">
                                  <p:stCondLst>
                                    <p:cond delay="0"/>
                                  </p:stCondLst>
                                  <p:endCondLst>
                                    <p:cond evt="begin" delay="0">
                                      <p:tn val="19"/>
                                    </p:cond>
                                  </p:end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750"/>
                                        <p:tgtEl>
                                          <p:spTgt spid="11"/>
                                        </p:tgtEl>
                                      </p:cBhvr>
                                    </p:animEffect>
                                  </p:childTnLst>
                                </p:cTn>
                              </p:par>
                              <p:par>
                                <p:cTn id="22" presetID="2" presetClass="entr" presetSubtype="1" decel="100000" fill="hold" grpId="1" nodeType="withEffect" nodePh="1">
                                  <p:stCondLst>
                                    <p:cond delay="0"/>
                                  </p:stCondLst>
                                  <p:endCondLst>
                                    <p:cond evt="begin" delay="0">
                                      <p:tn val="22"/>
                                    </p:cond>
                                  </p:end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1250" fill="hold"/>
                                        <p:tgtEl>
                                          <p:spTgt spid="11"/>
                                        </p:tgtEl>
                                        <p:attrNameLst>
                                          <p:attrName>ppt_x</p:attrName>
                                        </p:attrNameLst>
                                      </p:cBhvr>
                                      <p:tavLst>
                                        <p:tav tm="0">
                                          <p:val>
                                            <p:strVal val="#ppt_x"/>
                                          </p:val>
                                        </p:tav>
                                        <p:tav tm="100000">
                                          <p:val>
                                            <p:strVal val="#ppt_x"/>
                                          </p:val>
                                        </p:tav>
                                      </p:tavLst>
                                    </p:anim>
                                    <p:anim calcmode="lin" valueType="num">
                                      <p:cBhvr additive="base">
                                        <p:cTn id="25" dur="1250" fill="hold"/>
                                        <p:tgtEl>
                                          <p:spTgt spid="11"/>
                                        </p:tgtEl>
                                        <p:attrNameLst>
                                          <p:attrName>ppt_y</p:attrName>
                                        </p:attrNameLst>
                                      </p:cBhvr>
                                      <p:tavLst>
                                        <p:tav tm="0">
                                          <p:val>
                                            <p:strVal val="0-#ppt_h/2"/>
                                          </p:val>
                                        </p:tav>
                                        <p:tav tm="100000">
                                          <p:val>
                                            <p:strVal val="#ppt_y"/>
                                          </p:val>
                                        </p:tav>
                                      </p:tavLst>
                                    </p:anim>
                                  </p:childTnLst>
                                </p:cTn>
                              </p:par>
                              <p:par>
                                <p:cTn id="26" presetID="22" presetClass="entr" presetSubtype="4" fill="hold" grpId="0" nodeType="withEffect" nodePh="1">
                                  <p:stCondLst>
                                    <p:cond delay="250"/>
                                  </p:stCondLst>
                                  <p:endCondLst>
                                    <p:cond evt="begin" delay="0">
                                      <p:tn val="26"/>
                                    </p:cond>
                                  </p:end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750"/>
                                        <p:tgtEl>
                                          <p:spTgt spid="12"/>
                                        </p:tgtEl>
                                      </p:cBhvr>
                                    </p:animEffect>
                                  </p:childTnLst>
                                </p:cTn>
                              </p:par>
                              <p:par>
                                <p:cTn id="29" presetID="2" presetClass="entr" presetSubtype="1" decel="100000" fill="hold" grpId="1" nodeType="withEffect" nodePh="1">
                                  <p:stCondLst>
                                    <p:cond delay="250"/>
                                  </p:stCondLst>
                                  <p:endCondLst>
                                    <p:cond evt="begin" delay="0">
                                      <p:tn val="29"/>
                                    </p:cond>
                                  </p:end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250" fill="hold"/>
                                        <p:tgtEl>
                                          <p:spTgt spid="12"/>
                                        </p:tgtEl>
                                        <p:attrNameLst>
                                          <p:attrName>ppt_x</p:attrName>
                                        </p:attrNameLst>
                                      </p:cBhvr>
                                      <p:tavLst>
                                        <p:tav tm="0">
                                          <p:val>
                                            <p:strVal val="#ppt_x"/>
                                          </p:val>
                                        </p:tav>
                                        <p:tav tm="100000">
                                          <p:val>
                                            <p:strVal val="#ppt_x"/>
                                          </p:val>
                                        </p:tav>
                                      </p:tavLst>
                                    </p:anim>
                                    <p:anim calcmode="lin" valueType="num">
                                      <p:cBhvr additive="base">
                                        <p:cTn id="32" dur="1250" fill="hold"/>
                                        <p:tgtEl>
                                          <p:spTgt spid="12"/>
                                        </p:tgtEl>
                                        <p:attrNameLst>
                                          <p:attrName>ppt_y</p:attrName>
                                        </p:attrNameLst>
                                      </p:cBhvr>
                                      <p:tavLst>
                                        <p:tav tm="0">
                                          <p:val>
                                            <p:strVal val="0-#ppt_h/2"/>
                                          </p:val>
                                        </p:tav>
                                        <p:tav tm="100000">
                                          <p:val>
                                            <p:strVal val="#ppt_y"/>
                                          </p:val>
                                        </p:tav>
                                      </p:tavLst>
                                    </p:anim>
                                  </p:childTnLst>
                                </p:cTn>
                              </p:par>
                              <p:par>
                                <p:cTn id="33" presetID="22" presetClass="entr" presetSubtype="4" fill="hold" grpId="0" nodeType="withEffect" nodePh="1">
                                  <p:stCondLst>
                                    <p:cond delay="500"/>
                                  </p:stCondLst>
                                  <p:endCondLst>
                                    <p:cond evt="begin" delay="0">
                                      <p:tn val="33"/>
                                    </p:cond>
                                  </p:end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750"/>
                                        <p:tgtEl>
                                          <p:spTgt spid="13"/>
                                        </p:tgtEl>
                                      </p:cBhvr>
                                    </p:animEffect>
                                  </p:childTnLst>
                                </p:cTn>
                              </p:par>
                              <p:par>
                                <p:cTn id="36" presetID="2" presetClass="entr" presetSubtype="1" decel="100000" fill="hold" grpId="1" nodeType="withEffect" nodePh="1">
                                  <p:stCondLst>
                                    <p:cond delay="500"/>
                                  </p:stCondLst>
                                  <p:endCondLst>
                                    <p:cond evt="begin" delay="0">
                                      <p:tn val="36"/>
                                    </p:cond>
                                  </p:end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1250" fill="hold"/>
                                        <p:tgtEl>
                                          <p:spTgt spid="13"/>
                                        </p:tgtEl>
                                        <p:attrNameLst>
                                          <p:attrName>ppt_x</p:attrName>
                                        </p:attrNameLst>
                                      </p:cBhvr>
                                      <p:tavLst>
                                        <p:tav tm="0">
                                          <p:val>
                                            <p:strVal val="#ppt_x"/>
                                          </p:val>
                                        </p:tav>
                                        <p:tav tm="100000">
                                          <p:val>
                                            <p:strVal val="#ppt_x"/>
                                          </p:val>
                                        </p:tav>
                                      </p:tavLst>
                                    </p:anim>
                                    <p:anim calcmode="lin" valueType="num">
                                      <p:cBhvr additive="base">
                                        <p:cTn id="39" dur="12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Pr>
        <a:pattFill prst="dotGrid">
          <a:fgClr>
            <a:srgbClr val="C7D5E0"/>
          </a:fgClr>
          <a:bgClr>
            <a:schemeClr val="bg1"/>
          </a:bgClr>
        </a:patt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A2D85EC-5D9D-59A3-C6A4-D12A220CA608}"/>
              </a:ext>
            </a:extLst>
          </p:cNvPr>
          <p:cNvSpPr>
            <a:spLocks noGrp="1"/>
          </p:cNvSpPr>
          <p:nvPr>
            <p:ph type="pic" sz="quarter" idx="10"/>
          </p:nvPr>
        </p:nvSpPr>
        <p:spPr>
          <a:xfrm>
            <a:off x="4296229" y="885371"/>
            <a:ext cx="3599540" cy="5972629"/>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21" name="TextBox 20">
            <a:extLst>
              <a:ext uri="{FF2B5EF4-FFF2-40B4-BE49-F238E27FC236}">
                <a16:creationId xmlns:a16="http://schemas.microsoft.com/office/drawing/2014/main" id="{12C4D52E-2D91-7798-0E3F-88E5D11CCA00}"/>
              </a:ext>
            </a:extLst>
          </p:cNvPr>
          <p:cNvSpPr txBox="1"/>
          <p:nvPr userDrawn="1"/>
        </p:nvSpPr>
        <p:spPr>
          <a:xfrm>
            <a:off x="10226621" y="6501544"/>
            <a:ext cx="1568160" cy="230832"/>
          </a:xfrm>
          <a:prstGeom prst="rect">
            <a:avLst/>
          </a:prstGeom>
          <a:noFill/>
        </p:spPr>
        <p:txBody>
          <a:bodyPr wrap="square" rtlCol="0">
            <a:spAutoFit/>
          </a:bodyPr>
          <a:lstStyle/>
          <a:p>
            <a:pPr algn="r"/>
            <a:r>
              <a:rPr lang="fr-FR" sz="900" dirty="0">
                <a:solidFill>
                  <a:srgbClr val="32394E"/>
                </a:solidFill>
                <a:latin typeface="+mj-lt"/>
                <a:cs typeface="Poppins" panose="00000500000000000000" pitchFamily="50" charset="0"/>
              </a:rPr>
              <a:t>KOUAM</a:t>
            </a:r>
            <a:endParaRPr lang="id-ID" sz="900" dirty="0">
              <a:solidFill>
                <a:srgbClr val="32394E"/>
              </a:solidFill>
              <a:latin typeface="+mj-lt"/>
              <a:cs typeface="Poppins" panose="00000500000000000000" pitchFamily="50" charset="0"/>
            </a:endParaRPr>
          </a:p>
        </p:txBody>
      </p:sp>
      <p:sp>
        <p:nvSpPr>
          <p:cNvPr id="22" name="TextBox 21">
            <a:extLst>
              <a:ext uri="{FF2B5EF4-FFF2-40B4-BE49-F238E27FC236}">
                <a16:creationId xmlns:a16="http://schemas.microsoft.com/office/drawing/2014/main" id="{C1E0E5BE-235A-FEAC-9477-254F6E1DEE65}"/>
              </a:ext>
            </a:extLst>
          </p:cNvPr>
          <p:cNvSpPr txBox="1"/>
          <p:nvPr userDrawn="1"/>
        </p:nvSpPr>
        <p:spPr>
          <a:xfrm>
            <a:off x="872536" y="6523508"/>
            <a:ext cx="787195" cy="246221"/>
          </a:xfrm>
          <a:prstGeom prst="rect">
            <a:avLst/>
          </a:prstGeom>
          <a:noFill/>
        </p:spPr>
        <p:txBody>
          <a:bodyPr wrap="square" rtlCol="0">
            <a:spAutoFit/>
          </a:bodyPr>
          <a:lstStyle/>
          <a:p>
            <a:r>
              <a:rPr lang="en-US" sz="1000" b="0" kern="1000" spc="-50" baseline="0" dirty="0">
                <a:solidFill>
                  <a:srgbClr val="32394E"/>
                </a:solidFill>
                <a:latin typeface="+mj-lt"/>
                <a:cs typeface="Poppins" panose="00000500000000000000" pitchFamily="50" charset="0"/>
              </a:rPr>
              <a:t>…………….</a:t>
            </a:r>
            <a:endParaRPr lang="id-ID" sz="1000" b="0" kern="1000" spc="-50" baseline="0" dirty="0">
              <a:solidFill>
                <a:srgbClr val="32394E"/>
              </a:solidFill>
              <a:latin typeface="+mj-lt"/>
              <a:cs typeface="Poppins" panose="00000500000000000000" pitchFamily="50" charset="0"/>
            </a:endParaRPr>
          </a:p>
        </p:txBody>
      </p:sp>
      <p:sp>
        <p:nvSpPr>
          <p:cNvPr id="23" name="TextBox 22">
            <a:extLst>
              <a:ext uri="{FF2B5EF4-FFF2-40B4-BE49-F238E27FC236}">
                <a16:creationId xmlns:a16="http://schemas.microsoft.com/office/drawing/2014/main" id="{1506B20F-A6D0-C037-1162-18A43237C6C4}"/>
              </a:ext>
            </a:extLst>
          </p:cNvPr>
          <p:cNvSpPr txBox="1"/>
          <p:nvPr userDrawn="1"/>
        </p:nvSpPr>
        <p:spPr>
          <a:xfrm rot="10800000" flipV="1">
            <a:off x="5639326" y="6432294"/>
            <a:ext cx="913350" cy="369332"/>
          </a:xfrm>
          <a:prstGeom prst="rect">
            <a:avLst/>
          </a:prstGeom>
          <a:noFill/>
        </p:spPr>
        <p:txBody>
          <a:bodyPr wrap="square" rtlCol="0">
            <a:spAutoFit/>
          </a:bodyPr>
          <a:lstStyle/>
          <a:p>
            <a:pPr algn="ctr"/>
            <a:fld id="{260E2A6B-A809-4840-BF14-8648BC0BDF87}" type="slidenum">
              <a:rPr lang="id-ID" sz="1800" b="0" i="0" smtClean="0">
                <a:solidFill>
                  <a:srgbClr val="2E3252">
                    <a:alpha val="20000"/>
                  </a:srgbClr>
                </a:solidFill>
                <a:latin typeface="+mn-lt"/>
                <a:ea typeface="Roboto Condensed" panose="02000000000000000000" pitchFamily="2" charset="0"/>
                <a:cs typeface="Poppins" panose="00000500000000000000" pitchFamily="50" charset="0"/>
              </a:rPr>
              <a:pPr algn="ctr"/>
              <a:t>‹N°›</a:t>
            </a:fld>
            <a:endParaRPr lang="id-ID" sz="6600" b="0" i="0" dirty="0">
              <a:solidFill>
                <a:srgbClr val="2E3252">
                  <a:alpha val="20000"/>
                </a:srgbClr>
              </a:solidFill>
              <a:latin typeface="+mn-lt"/>
              <a:ea typeface="Roboto Condensed" panose="02000000000000000000" pitchFamily="2" charset="0"/>
              <a:cs typeface="Poppins" panose="00000500000000000000" pitchFamily="50" charset="0"/>
            </a:endParaRPr>
          </a:p>
        </p:txBody>
      </p:sp>
      <p:sp>
        <p:nvSpPr>
          <p:cNvPr id="24" name="TextBox 23">
            <a:extLst>
              <a:ext uri="{FF2B5EF4-FFF2-40B4-BE49-F238E27FC236}">
                <a16:creationId xmlns:a16="http://schemas.microsoft.com/office/drawing/2014/main" id="{C938DD87-7494-C91F-1847-BBE6114C51C8}"/>
              </a:ext>
            </a:extLst>
          </p:cNvPr>
          <p:cNvSpPr txBox="1"/>
          <p:nvPr userDrawn="1"/>
        </p:nvSpPr>
        <p:spPr>
          <a:xfrm>
            <a:off x="364333" y="6454834"/>
            <a:ext cx="662361" cy="353943"/>
          </a:xfrm>
          <a:prstGeom prst="rect">
            <a:avLst/>
          </a:prstGeom>
          <a:noFill/>
        </p:spPr>
        <p:txBody>
          <a:bodyPr wrap="none" rtlCol="0">
            <a:spAutoFit/>
          </a:bodyPr>
          <a:lstStyle/>
          <a:p>
            <a:r>
              <a:rPr lang="en-US" sz="1700" b="0" spc="-200" baseline="0" dirty="0">
                <a:solidFill>
                  <a:srgbClr val="32394E"/>
                </a:solidFill>
                <a:effectLst/>
                <a:latin typeface="+mj-lt"/>
              </a:rPr>
              <a:t>202</a:t>
            </a:r>
            <a:r>
              <a:rPr lang="en-US" sz="1700" b="0" spc="-200" baseline="0" dirty="0">
                <a:solidFill>
                  <a:schemeClr val="accent1"/>
                </a:solidFill>
                <a:effectLst>
                  <a:outerShdw blurRad="50800" dist="38100" dir="5400000" algn="t" rotWithShape="0">
                    <a:schemeClr val="accent1">
                      <a:alpha val="26000"/>
                    </a:schemeClr>
                  </a:outerShdw>
                </a:effectLst>
                <a:latin typeface="+mj-lt"/>
              </a:rPr>
              <a:t>3</a:t>
            </a:r>
            <a:endParaRPr lang="en-ID" sz="1700" b="0" spc="-200" baseline="0" dirty="0">
              <a:solidFill>
                <a:schemeClr val="accent1"/>
              </a:solidFill>
              <a:effectLst>
                <a:outerShdw blurRad="50800" dist="38100" dir="5400000" algn="t" rotWithShape="0">
                  <a:schemeClr val="accent1">
                    <a:alpha val="26000"/>
                  </a:schemeClr>
                </a:outerShdw>
              </a:effectLst>
              <a:latin typeface="+mj-lt"/>
            </a:endParaRPr>
          </a:p>
        </p:txBody>
      </p:sp>
    </p:spTree>
    <p:extLst>
      <p:ext uri="{BB962C8B-B14F-4D97-AF65-F5344CB8AC3E}">
        <p14:creationId xmlns:p14="http://schemas.microsoft.com/office/powerpoint/2010/main" val="384344373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250" fill="hold"/>
                                        <p:tgtEl>
                                          <p:spTgt spid="13"/>
                                        </p:tgtEl>
                                        <p:attrNameLst>
                                          <p:attrName>ppt_x</p:attrName>
                                        </p:attrNameLst>
                                      </p:cBhvr>
                                      <p:tavLst>
                                        <p:tav tm="0">
                                          <p:val>
                                            <p:strVal val="#ppt_x"/>
                                          </p:val>
                                        </p:tav>
                                        <p:tav tm="100000">
                                          <p:val>
                                            <p:strVal val="#ppt_x"/>
                                          </p:val>
                                        </p:tav>
                                      </p:tavLst>
                                    </p:anim>
                                    <p:anim calcmode="lin" valueType="num">
                                      <p:cBhvr additive="base">
                                        <p:cTn id="11" dur="1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Pr>
        <a:pattFill prst="dotGrid">
          <a:fgClr>
            <a:srgbClr val="C7D5E0"/>
          </a:fgClr>
          <a:bgClr>
            <a:schemeClr val="bg1"/>
          </a:bgClr>
        </a:pattFill>
        <a:effectLst/>
      </p:bgPr>
    </p:bg>
    <p:spTree>
      <p:nvGrpSpPr>
        <p:cNvPr id="1" name=""/>
        <p:cNvGrpSpPr/>
        <p:nvPr/>
      </p:nvGrpSpPr>
      <p:grpSpPr>
        <a:xfrm>
          <a:off x="0" y="0"/>
          <a:ext cx="0" cy="0"/>
          <a:chOff x="0" y="0"/>
          <a:chExt cx="0" cy="0"/>
        </a:xfrm>
      </p:grpSpPr>
      <p:sp>
        <p:nvSpPr>
          <p:cNvPr id="11" name="Picture Placeholder 3">
            <a:extLst>
              <a:ext uri="{FF2B5EF4-FFF2-40B4-BE49-F238E27FC236}">
                <a16:creationId xmlns:a16="http://schemas.microsoft.com/office/drawing/2014/main" id="{F13FDE0A-0230-CF3E-1C80-5F8326015EC3}"/>
              </a:ext>
            </a:extLst>
          </p:cNvPr>
          <p:cNvSpPr>
            <a:spLocks noGrp="1"/>
          </p:cNvSpPr>
          <p:nvPr>
            <p:ph type="pic" sz="quarter" idx="15" hasCustomPrompt="1"/>
          </p:nvPr>
        </p:nvSpPr>
        <p:spPr>
          <a:xfrm>
            <a:off x="3285007" y="548391"/>
            <a:ext cx="5621987" cy="6309609"/>
          </a:xfrm>
          <a:custGeom>
            <a:avLst/>
            <a:gdLst>
              <a:gd name="connsiteX0" fmla="*/ 0 w 4566300"/>
              <a:gd name="connsiteY0" fmla="*/ 0 h 5761219"/>
              <a:gd name="connsiteX1" fmla="*/ 4566300 w 4566300"/>
              <a:gd name="connsiteY1" fmla="*/ 0 h 5761219"/>
              <a:gd name="connsiteX2" fmla="*/ 4566300 w 4566300"/>
              <a:gd name="connsiteY2" fmla="*/ 5761219 h 5761219"/>
              <a:gd name="connsiteX3" fmla="*/ 0 w 4566300"/>
              <a:gd name="connsiteY3" fmla="*/ 5761219 h 5761219"/>
            </a:gdLst>
            <a:ahLst/>
            <a:cxnLst>
              <a:cxn ang="0">
                <a:pos x="connsiteX0" y="connsiteY0"/>
              </a:cxn>
              <a:cxn ang="0">
                <a:pos x="connsiteX1" y="connsiteY1"/>
              </a:cxn>
              <a:cxn ang="0">
                <a:pos x="connsiteX2" y="connsiteY2"/>
              </a:cxn>
              <a:cxn ang="0">
                <a:pos x="connsiteX3" y="connsiteY3"/>
              </a:cxn>
            </a:cxnLst>
            <a:rect l="l" t="t" r="r" b="b"/>
            <a:pathLst>
              <a:path w="4566300" h="5761219">
                <a:moveTo>
                  <a:pt x="0" y="0"/>
                </a:moveTo>
                <a:lnTo>
                  <a:pt x="4566300" y="0"/>
                </a:lnTo>
                <a:lnTo>
                  <a:pt x="4566300" y="5761219"/>
                </a:lnTo>
                <a:lnTo>
                  <a:pt x="0" y="5761219"/>
                </a:lnTo>
                <a:close/>
              </a:path>
            </a:pathLst>
          </a:custGeom>
          <a:noFill/>
          <a:effectLst>
            <a:outerShdw blurRad="1143000" dist="1219200" dir="2700000" sx="90000" sy="90000" algn="tl" rotWithShape="0">
              <a:prstClr val="black">
                <a:alpha val="15000"/>
              </a:prstClr>
            </a:outerShdw>
          </a:effectLst>
        </p:spPr>
        <p:txBody>
          <a:bodyPr wrap="square">
            <a:noAutofit/>
          </a:bodyPr>
          <a:lstStyle>
            <a:lvl1pPr marL="0" indent="0">
              <a:buNone/>
              <a:defRPr sz="1200">
                <a:solidFill>
                  <a:schemeClr val="bg1">
                    <a:lumMod val="75000"/>
                  </a:schemeClr>
                </a:solidFill>
              </a:defRPr>
            </a:lvl1pPr>
          </a:lstStyle>
          <a:p>
            <a:r>
              <a:rPr lang="en-US" dirty="0"/>
              <a:t>Image placeholder</a:t>
            </a:r>
          </a:p>
        </p:txBody>
      </p:sp>
      <p:sp>
        <p:nvSpPr>
          <p:cNvPr id="21" name="TextBox 20">
            <a:extLst>
              <a:ext uri="{FF2B5EF4-FFF2-40B4-BE49-F238E27FC236}">
                <a16:creationId xmlns:a16="http://schemas.microsoft.com/office/drawing/2014/main" id="{7DEA9D2F-F471-0701-A7D9-6F46A9EFE425}"/>
              </a:ext>
            </a:extLst>
          </p:cNvPr>
          <p:cNvSpPr txBox="1"/>
          <p:nvPr userDrawn="1"/>
        </p:nvSpPr>
        <p:spPr>
          <a:xfrm>
            <a:off x="10226621" y="6501544"/>
            <a:ext cx="1568160" cy="230832"/>
          </a:xfrm>
          <a:prstGeom prst="rect">
            <a:avLst/>
          </a:prstGeom>
          <a:noFill/>
        </p:spPr>
        <p:txBody>
          <a:bodyPr wrap="square" rtlCol="0">
            <a:spAutoFit/>
          </a:bodyPr>
          <a:lstStyle/>
          <a:p>
            <a:pPr algn="r"/>
            <a:r>
              <a:rPr lang="fr-FR" sz="900" dirty="0">
                <a:solidFill>
                  <a:srgbClr val="32394E"/>
                </a:solidFill>
                <a:latin typeface="+mj-lt"/>
                <a:cs typeface="Poppins" panose="00000500000000000000" pitchFamily="50" charset="0"/>
              </a:rPr>
              <a:t>KOUAM</a:t>
            </a:r>
            <a:endParaRPr lang="id-ID" sz="900" dirty="0">
              <a:solidFill>
                <a:srgbClr val="32394E"/>
              </a:solidFill>
              <a:latin typeface="+mj-lt"/>
              <a:cs typeface="Poppins" panose="00000500000000000000" pitchFamily="50" charset="0"/>
            </a:endParaRPr>
          </a:p>
        </p:txBody>
      </p:sp>
      <p:sp>
        <p:nvSpPr>
          <p:cNvPr id="22" name="TextBox 21">
            <a:extLst>
              <a:ext uri="{FF2B5EF4-FFF2-40B4-BE49-F238E27FC236}">
                <a16:creationId xmlns:a16="http://schemas.microsoft.com/office/drawing/2014/main" id="{5221D2D1-2640-0607-A875-251096AA8749}"/>
              </a:ext>
            </a:extLst>
          </p:cNvPr>
          <p:cNvSpPr txBox="1"/>
          <p:nvPr userDrawn="1"/>
        </p:nvSpPr>
        <p:spPr>
          <a:xfrm>
            <a:off x="872536" y="6523508"/>
            <a:ext cx="787195" cy="246221"/>
          </a:xfrm>
          <a:prstGeom prst="rect">
            <a:avLst/>
          </a:prstGeom>
          <a:noFill/>
        </p:spPr>
        <p:txBody>
          <a:bodyPr wrap="square" rtlCol="0">
            <a:spAutoFit/>
          </a:bodyPr>
          <a:lstStyle/>
          <a:p>
            <a:r>
              <a:rPr lang="en-US" sz="1000" b="0" kern="1000" spc="-50" baseline="0" dirty="0">
                <a:solidFill>
                  <a:srgbClr val="32394E"/>
                </a:solidFill>
                <a:latin typeface="+mj-lt"/>
                <a:cs typeface="Poppins" panose="00000500000000000000" pitchFamily="50" charset="0"/>
              </a:rPr>
              <a:t>………………</a:t>
            </a:r>
          </a:p>
        </p:txBody>
      </p:sp>
      <p:sp>
        <p:nvSpPr>
          <p:cNvPr id="23" name="TextBox 22">
            <a:extLst>
              <a:ext uri="{FF2B5EF4-FFF2-40B4-BE49-F238E27FC236}">
                <a16:creationId xmlns:a16="http://schemas.microsoft.com/office/drawing/2014/main" id="{B5B80067-65AF-188F-0B9B-26EE4ADF5354}"/>
              </a:ext>
            </a:extLst>
          </p:cNvPr>
          <p:cNvSpPr txBox="1"/>
          <p:nvPr userDrawn="1"/>
        </p:nvSpPr>
        <p:spPr>
          <a:xfrm rot="10800000" flipV="1">
            <a:off x="5639326" y="6432294"/>
            <a:ext cx="913350" cy="369332"/>
          </a:xfrm>
          <a:prstGeom prst="rect">
            <a:avLst/>
          </a:prstGeom>
          <a:noFill/>
        </p:spPr>
        <p:txBody>
          <a:bodyPr wrap="square" rtlCol="0">
            <a:spAutoFit/>
          </a:bodyPr>
          <a:lstStyle/>
          <a:p>
            <a:pPr algn="ctr"/>
            <a:fld id="{260E2A6B-A809-4840-BF14-8648BC0BDF87}" type="slidenum">
              <a:rPr lang="id-ID" sz="1800" b="0" i="0" smtClean="0">
                <a:solidFill>
                  <a:srgbClr val="2E3252">
                    <a:alpha val="20000"/>
                  </a:srgbClr>
                </a:solidFill>
                <a:latin typeface="+mn-lt"/>
                <a:ea typeface="Roboto Condensed" panose="02000000000000000000" pitchFamily="2" charset="0"/>
                <a:cs typeface="Poppins" panose="00000500000000000000" pitchFamily="50" charset="0"/>
              </a:rPr>
              <a:pPr algn="ctr"/>
              <a:t>‹N°›</a:t>
            </a:fld>
            <a:endParaRPr lang="id-ID" sz="6600" b="0" i="0" dirty="0">
              <a:solidFill>
                <a:srgbClr val="2E3252">
                  <a:alpha val="20000"/>
                </a:srgbClr>
              </a:solidFill>
              <a:latin typeface="+mn-lt"/>
              <a:ea typeface="Roboto Condensed" panose="02000000000000000000" pitchFamily="2" charset="0"/>
              <a:cs typeface="Poppins" panose="00000500000000000000" pitchFamily="50" charset="0"/>
            </a:endParaRPr>
          </a:p>
        </p:txBody>
      </p:sp>
      <p:sp>
        <p:nvSpPr>
          <p:cNvPr id="24" name="TextBox 23">
            <a:extLst>
              <a:ext uri="{FF2B5EF4-FFF2-40B4-BE49-F238E27FC236}">
                <a16:creationId xmlns:a16="http://schemas.microsoft.com/office/drawing/2014/main" id="{0ABEB774-1113-738F-A5D2-FC553894A355}"/>
              </a:ext>
            </a:extLst>
          </p:cNvPr>
          <p:cNvSpPr txBox="1"/>
          <p:nvPr userDrawn="1"/>
        </p:nvSpPr>
        <p:spPr>
          <a:xfrm>
            <a:off x="364333" y="6454834"/>
            <a:ext cx="662361" cy="353943"/>
          </a:xfrm>
          <a:prstGeom prst="rect">
            <a:avLst/>
          </a:prstGeom>
          <a:noFill/>
        </p:spPr>
        <p:txBody>
          <a:bodyPr wrap="none" rtlCol="0">
            <a:spAutoFit/>
          </a:bodyPr>
          <a:lstStyle/>
          <a:p>
            <a:r>
              <a:rPr lang="en-US" sz="1700" b="0" spc="-200" baseline="0" dirty="0">
                <a:solidFill>
                  <a:srgbClr val="32394E"/>
                </a:solidFill>
                <a:effectLst/>
                <a:latin typeface="+mj-lt"/>
              </a:rPr>
              <a:t>202</a:t>
            </a:r>
            <a:r>
              <a:rPr lang="en-US" sz="1700" b="0" spc="-200" baseline="0" dirty="0">
                <a:solidFill>
                  <a:schemeClr val="accent1"/>
                </a:solidFill>
                <a:effectLst>
                  <a:outerShdw blurRad="50800" dist="38100" dir="5400000" algn="t" rotWithShape="0">
                    <a:schemeClr val="accent1">
                      <a:alpha val="26000"/>
                    </a:schemeClr>
                  </a:outerShdw>
                </a:effectLst>
                <a:latin typeface="+mj-lt"/>
              </a:rPr>
              <a:t>3</a:t>
            </a:r>
            <a:endParaRPr lang="en-ID" sz="1700" b="0" spc="-200" baseline="0" dirty="0">
              <a:solidFill>
                <a:schemeClr val="accent1"/>
              </a:solidFill>
              <a:effectLst>
                <a:outerShdw blurRad="50800" dist="38100" dir="5400000" algn="t" rotWithShape="0">
                  <a:schemeClr val="accent1">
                    <a:alpha val="26000"/>
                  </a:schemeClr>
                </a:outerShdw>
              </a:effectLst>
              <a:latin typeface="+mj-lt"/>
            </a:endParaRPr>
          </a:p>
        </p:txBody>
      </p:sp>
    </p:spTree>
    <p:extLst>
      <p:ext uri="{BB962C8B-B14F-4D97-AF65-F5344CB8AC3E}">
        <p14:creationId xmlns:p14="http://schemas.microsoft.com/office/powerpoint/2010/main" val="6638861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250" fill="hold"/>
                                        <p:tgtEl>
                                          <p:spTgt spid="11"/>
                                        </p:tgtEl>
                                        <p:attrNameLst>
                                          <p:attrName>ppt_x</p:attrName>
                                        </p:attrNameLst>
                                      </p:cBhvr>
                                      <p:tavLst>
                                        <p:tav tm="0">
                                          <p:val>
                                            <p:strVal val="#ppt_x"/>
                                          </p:val>
                                        </p:tav>
                                        <p:tav tm="100000">
                                          <p:val>
                                            <p:strVal val="#ppt_x"/>
                                          </p:val>
                                        </p:tav>
                                      </p:tavLst>
                                    </p:anim>
                                    <p:anim calcmode="lin" valueType="num">
                                      <p:cBhvr additive="base">
                                        <p:cTn id="11" dur="1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9_Title Slide">
    <p:spTree>
      <p:nvGrpSpPr>
        <p:cNvPr id="1" name=""/>
        <p:cNvGrpSpPr/>
        <p:nvPr/>
      </p:nvGrpSpPr>
      <p:grpSpPr>
        <a:xfrm>
          <a:off x="0" y="0"/>
          <a:ext cx="0" cy="0"/>
          <a:chOff x="0" y="0"/>
          <a:chExt cx="0" cy="0"/>
        </a:xfrm>
      </p:grpSpPr>
      <p:sp>
        <p:nvSpPr>
          <p:cNvPr id="2" name="Picture Placeholder 11">
            <a:extLst>
              <a:ext uri="{FF2B5EF4-FFF2-40B4-BE49-F238E27FC236}">
                <a16:creationId xmlns:a16="http://schemas.microsoft.com/office/drawing/2014/main" id="{18C83599-A2DB-6509-AC42-2895F8DE9AFD}"/>
              </a:ext>
            </a:extLst>
          </p:cNvPr>
          <p:cNvSpPr>
            <a:spLocks noGrp="1"/>
          </p:cNvSpPr>
          <p:nvPr>
            <p:ph type="pic" sz="quarter" idx="10"/>
          </p:nvPr>
        </p:nvSpPr>
        <p:spPr>
          <a:xfrm>
            <a:off x="3540125" y="639764"/>
            <a:ext cx="2152650" cy="4752975"/>
          </a:xfrm>
          <a:custGeom>
            <a:avLst/>
            <a:gdLst>
              <a:gd name="connsiteX0" fmla="*/ 177723 w 2152650"/>
              <a:gd name="connsiteY0" fmla="*/ 0 h 4752975"/>
              <a:gd name="connsiteX1" fmla="*/ 1974927 w 2152650"/>
              <a:gd name="connsiteY1" fmla="*/ 0 h 4752975"/>
              <a:gd name="connsiteX2" fmla="*/ 2152650 w 2152650"/>
              <a:gd name="connsiteY2" fmla="*/ 177723 h 4752975"/>
              <a:gd name="connsiteX3" fmla="*/ 2152650 w 2152650"/>
              <a:gd name="connsiteY3" fmla="*/ 4575252 h 4752975"/>
              <a:gd name="connsiteX4" fmla="*/ 1974927 w 2152650"/>
              <a:gd name="connsiteY4" fmla="*/ 4752975 h 4752975"/>
              <a:gd name="connsiteX5" fmla="*/ 177723 w 2152650"/>
              <a:gd name="connsiteY5" fmla="*/ 4752975 h 4752975"/>
              <a:gd name="connsiteX6" fmla="*/ 0 w 2152650"/>
              <a:gd name="connsiteY6" fmla="*/ 4575252 h 4752975"/>
              <a:gd name="connsiteX7" fmla="*/ 0 w 2152650"/>
              <a:gd name="connsiteY7" fmla="*/ 177723 h 4752975"/>
              <a:gd name="connsiteX8" fmla="*/ 177723 w 2152650"/>
              <a:gd name="connsiteY8" fmla="*/ 0 h 475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650" h="4752975">
                <a:moveTo>
                  <a:pt x="177723" y="0"/>
                </a:moveTo>
                <a:lnTo>
                  <a:pt x="1974927" y="0"/>
                </a:lnTo>
                <a:cubicBezTo>
                  <a:pt x="2073081" y="0"/>
                  <a:pt x="2152650" y="79569"/>
                  <a:pt x="2152650" y="177723"/>
                </a:cubicBezTo>
                <a:lnTo>
                  <a:pt x="2152650" y="4575252"/>
                </a:lnTo>
                <a:cubicBezTo>
                  <a:pt x="2152650" y="4673406"/>
                  <a:pt x="2073081" y="4752975"/>
                  <a:pt x="1974927" y="4752975"/>
                </a:cubicBezTo>
                <a:lnTo>
                  <a:pt x="177723" y="4752975"/>
                </a:lnTo>
                <a:cubicBezTo>
                  <a:pt x="79569" y="4752975"/>
                  <a:pt x="0" y="4673406"/>
                  <a:pt x="0" y="4575252"/>
                </a:cubicBezTo>
                <a:lnTo>
                  <a:pt x="0" y="177723"/>
                </a:lnTo>
                <a:cubicBezTo>
                  <a:pt x="0" y="79569"/>
                  <a:pt x="79569" y="0"/>
                  <a:pt x="177723" y="0"/>
                </a:cubicBezTo>
                <a:close/>
              </a:path>
            </a:pathLst>
          </a:custGeom>
          <a:solidFill>
            <a:schemeClr val="tx1">
              <a:lumMod val="50000"/>
              <a:lumOff val="50000"/>
              <a:alpha val="10000"/>
            </a:schemeClr>
          </a:solidFill>
          <a:effectLst>
            <a:outerShdw blurRad="1054100" dist="533400" dir="5400000" sx="122000" sy="122000" algn="t" rotWithShape="0">
              <a:prstClr val="black">
                <a:alpha val="17000"/>
              </a:prstClr>
            </a:outerShdw>
          </a:effectLst>
        </p:spPr>
        <p:txBody>
          <a:bodyPr wrap="square" anchor="ctr">
            <a:noAutofit/>
          </a:bodyPr>
          <a:lstStyle>
            <a:lvl1pPr>
              <a:defRPr lang="en-ID" sz="1200">
                <a:solidFill>
                  <a:srgbClr val="32394E"/>
                </a:solidFill>
              </a:defRPr>
            </a:lvl1pPr>
          </a:lstStyle>
          <a:p>
            <a:pPr marL="0" lvl="0" indent="0" algn="ctr">
              <a:buNone/>
            </a:pPr>
            <a:endParaRPr lang="en-ID"/>
          </a:p>
        </p:txBody>
      </p:sp>
      <p:sp>
        <p:nvSpPr>
          <p:cNvPr id="3" name="Picture Placeholder 14">
            <a:extLst>
              <a:ext uri="{FF2B5EF4-FFF2-40B4-BE49-F238E27FC236}">
                <a16:creationId xmlns:a16="http://schemas.microsoft.com/office/drawing/2014/main" id="{26AA3065-C2DB-3F96-0075-C01DE7F7F6C6}"/>
              </a:ext>
            </a:extLst>
          </p:cNvPr>
          <p:cNvSpPr>
            <a:spLocks noGrp="1"/>
          </p:cNvSpPr>
          <p:nvPr>
            <p:ph type="pic" sz="quarter" idx="11"/>
          </p:nvPr>
        </p:nvSpPr>
        <p:spPr>
          <a:xfrm>
            <a:off x="6499225" y="1312864"/>
            <a:ext cx="2152650" cy="4752975"/>
          </a:xfrm>
          <a:custGeom>
            <a:avLst/>
            <a:gdLst>
              <a:gd name="connsiteX0" fmla="*/ 177723 w 2152650"/>
              <a:gd name="connsiteY0" fmla="*/ 0 h 4752975"/>
              <a:gd name="connsiteX1" fmla="*/ 1974927 w 2152650"/>
              <a:gd name="connsiteY1" fmla="*/ 0 h 4752975"/>
              <a:gd name="connsiteX2" fmla="*/ 2152650 w 2152650"/>
              <a:gd name="connsiteY2" fmla="*/ 177723 h 4752975"/>
              <a:gd name="connsiteX3" fmla="*/ 2152650 w 2152650"/>
              <a:gd name="connsiteY3" fmla="*/ 4575252 h 4752975"/>
              <a:gd name="connsiteX4" fmla="*/ 1974927 w 2152650"/>
              <a:gd name="connsiteY4" fmla="*/ 4752975 h 4752975"/>
              <a:gd name="connsiteX5" fmla="*/ 177723 w 2152650"/>
              <a:gd name="connsiteY5" fmla="*/ 4752975 h 4752975"/>
              <a:gd name="connsiteX6" fmla="*/ 0 w 2152650"/>
              <a:gd name="connsiteY6" fmla="*/ 4575252 h 4752975"/>
              <a:gd name="connsiteX7" fmla="*/ 0 w 2152650"/>
              <a:gd name="connsiteY7" fmla="*/ 177723 h 4752975"/>
              <a:gd name="connsiteX8" fmla="*/ 177723 w 2152650"/>
              <a:gd name="connsiteY8" fmla="*/ 0 h 475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650" h="4752975">
                <a:moveTo>
                  <a:pt x="177723" y="0"/>
                </a:moveTo>
                <a:lnTo>
                  <a:pt x="1974927" y="0"/>
                </a:lnTo>
                <a:cubicBezTo>
                  <a:pt x="2073081" y="0"/>
                  <a:pt x="2152650" y="79569"/>
                  <a:pt x="2152650" y="177723"/>
                </a:cubicBezTo>
                <a:lnTo>
                  <a:pt x="2152650" y="4575252"/>
                </a:lnTo>
                <a:cubicBezTo>
                  <a:pt x="2152650" y="4673406"/>
                  <a:pt x="2073081" y="4752975"/>
                  <a:pt x="1974927" y="4752975"/>
                </a:cubicBezTo>
                <a:lnTo>
                  <a:pt x="177723" y="4752975"/>
                </a:lnTo>
                <a:cubicBezTo>
                  <a:pt x="79569" y="4752975"/>
                  <a:pt x="0" y="4673406"/>
                  <a:pt x="0" y="4575252"/>
                </a:cubicBezTo>
                <a:lnTo>
                  <a:pt x="0" y="177723"/>
                </a:lnTo>
                <a:cubicBezTo>
                  <a:pt x="0" y="79569"/>
                  <a:pt x="79569" y="0"/>
                  <a:pt x="177723" y="0"/>
                </a:cubicBezTo>
                <a:close/>
              </a:path>
            </a:pathLst>
          </a:custGeom>
          <a:solidFill>
            <a:schemeClr val="tx1">
              <a:lumMod val="50000"/>
              <a:lumOff val="50000"/>
              <a:alpha val="10000"/>
            </a:schemeClr>
          </a:solidFill>
          <a:effectLst>
            <a:outerShdw blurRad="1054100" dist="533400" dir="5400000" sx="122000" sy="122000" algn="t" rotWithShape="0">
              <a:prstClr val="black">
                <a:alpha val="17000"/>
              </a:prstClr>
            </a:outerShdw>
          </a:effectLst>
        </p:spPr>
        <p:txBody>
          <a:bodyPr wrap="square" anchor="ctr">
            <a:noAutofit/>
          </a:bodyPr>
          <a:lstStyle>
            <a:lvl1pPr>
              <a:defRPr lang="en-ID" sz="1200">
                <a:solidFill>
                  <a:srgbClr val="32394E"/>
                </a:solidFill>
              </a:defRPr>
            </a:lvl1pPr>
          </a:lstStyle>
          <a:p>
            <a:pPr marL="0" lvl="0" indent="0" algn="ctr">
              <a:buNone/>
            </a:pPr>
            <a:endParaRPr lang="en-ID"/>
          </a:p>
        </p:txBody>
      </p:sp>
    </p:spTree>
    <p:extLst>
      <p:ext uri="{BB962C8B-B14F-4D97-AF65-F5344CB8AC3E}">
        <p14:creationId xmlns:p14="http://schemas.microsoft.com/office/powerpoint/2010/main" val="6548851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2C42C77-D1E7-18BC-3714-BC4EF859C705}"/>
              </a:ext>
            </a:extLst>
          </p:cNvPr>
          <p:cNvSpPr>
            <a:spLocks noGrp="1"/>
          </p:cNvSpPr>
          <p:nvPr>
            <p:ph type="pic" sz="quarter" idx="10"/>
          </p:nvPr>
        </p:nvSpPr>
        <p:spPr>
          <a:xfrm>
            <a:off x="8686145" y="3069864"/>
            <a:ext cx="3505854" cy="3312081"/>
          </a:xfrm>
          <a:custGeom>
            <a:avLst/>
            <a:gdLst>
              <a:gd name="connsiteX0" fmla="*/ 0 w 3505854"/>
              <a:gd name="connsiteY0" fmla="*/ 0 h 3312081"/>
              <a:gd name="connsiteX1" fmla="*/ 3505854 w 3505854"/>
              <a:gd name="connsiteY1" fmla="*/ 0 h 3312081"/>
              <a:gd name="connsiteX2" fmla="*/ 3505854 w 3505854"/>
              <a:gd name="connsiteY2" fmla="*/ 3312081 h 3312081"/>
              <a:gd name="connsiteX3" fmla="*/ 0 w 3505854"/>
              <a:gd name="connsiteY3" fmla="*/ 3312081 h 3312081"/>
            </a:gdLst>
            <a:ahLst/>
            <a:cxnLst>
              <a:cxn ang="0">
                <a:pos x="connsiteX0" y="connsiteY0"/>
              </a:cxn>
              <a:cxn ang="0">
                <a:pos x="connsiteX1" y="connsiteY1"/>
              </a:cxn>
              <a:cxn ang="0">
                <a:pos x="connsiteX2" y="connsiteY2"/>
              </a:cxn>
              <a:cxn ang="0">
                <a:pos x="connsiteX3" y="connsiteY3"/>
              </a:cxn>
            </a:cxnLst>
            <a:rect l="l" t="t" r="r" b="b"/>
            <a:pathLst>
              <a:path w="3505854" h="3312081">
                <a:moveTo>
                  <a:pt x="0" y="0"/>
                </a:moveTo>
                <a:lnTo>
                  <a:pt x="3505854" y="0"/>
                </a:lnTo>
                <a:lnTo>
                  <a:pt x="3505854" y="3312081"/>
                </a:lnTo>
                <a:lnTo>
                  <a:pt x="0" y="3312081"/>
                </a:ln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Tree>
    <p:extLst>
      <p:ext uri="{BB962C8B-B14F-4D97-AF65-F5344CB8AC3E}">
        <p14:creationId xmlns:p14="http://schemas.microsoft.com/office/powerpoint/2010/main" val="218639857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250" fill="hold"/>
                                        <p:tgtEl>
                                          <p:spTgt spid="5"/>
                                        </p:tgtEl>
                                        <p:attrNameLst>
                                          <p:attrName>ppt_x</p:attrName>
                                        </p:attrNameLst>
                                      </p:cBhvr>
                                      <p:tavLst>
                                        <p:tav tm="0">
                                          <p:val>
                                            <p:strVal val="#ppt_x"/>
                                          </p:val>
                                        </p:tav>
                                        <p:tav tm="100000">
                                          <p:val>
                                            <p:strVal val="#ppt_x"/>
                                          </p:val>
                                        </p:tav>
                                      </p:tavLst>
                                    </p:anim>
                                    <p:anim calcmode="lin" valueType="num">
                                      <p:cBhvr additive="base">
                                        <p:cTn id="11"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BB8266F-8F08-098C-DB38-D26CD1EF72CC}"/>
              </a:ext>
            </a:extLst>
          </p:cNvPr>
          <p:cNvSpPr>
            <a:spLocks noGrp="1"/>
          </p:cNvSpPr>
          <p:nvPr>
            <p:ph type="pic" sz="quarter" idx="11"/>
          </p:nvPr>
        </p:nvSpPr>
        <p:spPr>
          <a:xfrm>
            <a:off x="-2" y="-3"/>
            <a:ext cx="6360812" cy="6307497"/>
          </a:xfrm>
          <a:custGeom>
            <a:avLst/>
            <a:gdLst>
              <a:gd name="connsiteX0" fmla="*/ 3462339 w 6360812"/>
              <a:gd name="connsiteY0" fmla="*/ 0 h 6858003"/>
              <a:gd name="connsiteX1" fmla="*/ 3462339 w 6360812"/>
              <a:gd name="connsiteY1" fmla="*/ 3224984 h 6858003"/>
              <a:gd name="connsiteX2" fmla="*/ 3478550 w 6360812"/>
              <a:gd name="connsiteY2" fmla="*/ 3059057 h 6858003"/>
              <a:gd name="connsiteX3" fmla="*/ 3847369 w 6360812"/>
              <a:gd name="connsiteY3" fmla="*/ 1985880 h 6858003"/>
              <a:gd name="connsiteX4" fmla="*/ 6352508 w 6360812"/>
              <a:gd name="connsiteY4" fmla="*/ 558801 h 6858003"/>
              <a:gd name="connsiteX5" fmla="*/ 6352507 w 6360812"/>
              <a:gd name="connsiteY5" fmla="*/ 3429005 h 6858003"/>
              <a:gd name="connsiteX6" fmla="*/ 6360812 w 6360812"/>
              <a:gd name="connsiteY6" fmla="*/ 6299193 h 6858003"/>
              <a:gd name="connsiteX7" fmla="*/ 3851616 w 6360812"/>
              <a:gd name="connsiteY7" fmla="*/ 4879333 h 6858003"/>
              <a:gd name="connsiteX8" fmla="*/ 3479648 w 6360812"/>
              <a:gd name="connsiteY8" fmla="*/ 3807223 h 6858003"/>
              <a:gd name="connsiteX9" fmla="*/ 3462954 w 6360812"/>
              <a:gd name="connsiteY9" fmla="*/ 3641377 h 6858003"/>
              <a:gd name="connsiteX10" fmla="*/ 3472260 w 6360812"/>
              <a:gd name="connsiteY10" fmla="*/ 6857989 h 6858003"/>
              <a:gd name="connsiteX11" fmla="*/ 474547 w 6360812"/>
              <a:gd name="connsiteY11" fmla="*/ 5161697 h 6858003"/>
              <a:gd name="connsiteX12" fmla="*/ 469474 w 6360812"/>
              <a:gd name="connsiteY12" fmla="*/ 1704917 h 6858003"/>
              <a:gd name="connsiteX13" fmla="*/ 3462339 w 6360812"/>
              <a:gd name="connsiteY13" fmla="*/ 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60812" h="6858003">
                <a:moveTo>
                  <a:pt x="3462339" y="0"/>
                </a:moveTo>
                <a:lnTo>
                  <a:pt x="3462339" y="3224984"/>
                </a:lnTo>
                <a:lnTo>
                  <a:pt x="3478550" y="3059057"/>
                </a:lnTo>
                <a:cubicBezTo>
                  <a:pt x="3527389" y="2686556"/>
                  <a:pt x="3650318" y="2321390"/>
                  <a:pt x="3847369" y="1985880"/>
                </a:cubicBezTo>
                <a:cubicBezTo>
                  <a:pt x="4366278" y="1102360"/>
                  <a:pt x="5320458" y="558801"/>
                  <a:pt x="6352508" y="558801"/>
                </a:cubicBezTo>
                <a:cubicBezTo>
                  <a:pt x="6352508" y="1515536"/>
                  <a:pt x="6352507" y="2472270"/>
                  <a:pt x="6352507" y="3429005"/>
                </a:cubicBezTo>
                <a:cubicBezTo>
                  <a:pt x="6355275" y="4385734"/>
                  <a:pt x="6358044" y="5342464"/>
                  <a:pt x="6360812" y="6299193"/>
                </a:cubicBezTo>
                <a:cubicBezTo>
                  <a:pt x="5328810" y="6302122"/>
                  <a:pt x="4373094" y="5761318"/>
                  <a:pt x="3851616" y="4879333"/>
                </a:cubicBezTo>
                <a:cubicBezTo>
                  <a:pt x="3653581" y="4544393"/>
                  <a:pt x="3529580" y="4179582"/>
                  <a:pt x="3479648" y="3807223"/>
                </a:cubicBezTo>
                <a:lnTo>
                  <a:pt x="3462954" y="3641377"/>
                </a:lnTo>
                <a:lnTo>
                  <a:pt x="3472260" y="6857989"/>
                </a:lnTo>
                <a:cubicBezTo>
                  <a:pt x="2239337" y="6861488"/>
                  <a:pt x="1097553" y="6215395"/>
                  <a:pt x="474547" y="5161697"/>
                </a:cubicBezTo>
                <a:cubicBezTo>
                  <a:pt x="-156363" y="4094630"/>
                  <a:pt x="-158301" y="2773796"/>
                  <a:pt x="469474" y="1704917"/>
                </a:cubicBezTo>
                <a:cubicBezTo>
                  <a:pt x="1089410" y="649385"/>
                  <a:pt x="2229360" y="0"/>
                  <a:pt x="3462339"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dirty="0"/>
          </a:p>
        </p:txBody>
      </p:sp>
    </p:spTree>
    <p:extLst>
      <p:ext uri="{BB962C8B-B14F-4D97-AF65-F5344CB8AC3E}">
        <p14:creationId xmlns:p14="http://schemas.microsoft.com/office/powerpoint/2010/main" val="416793814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par>
                                <p:cTn id="8" presetID="2" presetClass="entr" presetSubtype="2" decel="100000" fill="hold" grpId="1" nodeType="withEffect">
                                  <p:stCondLst>
                                    <p:cond delay="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250" fill="hold"/>
                                        <p:tgtEl>
                                          <p:spTgt spid="4"/>
                                        </p:tgtEl>
                                        <p:attrNameLst>
                                          <p:attrName>ppt_x</p:attrName>
                                        </p:attrNameLst>
                                      </p:cBhvr>
                                      <p:tavLst>
                                        <p:tav tm="0">
                                          <p:val>
                                            <p:strVal val="1+#ppt_w/2"/>
                                          </p:val>
                                        </p:tav>
                                        <p:tav tm="100000">
                                          <p:val>
                                            <p:strVal val="#ppt_x"/>
                                          </p:val>
                                        </p:tav>
                                      </p:tavLst>
                                    </p:anim>
                                    <p:anim calcmode="lin" valueType="num">
                                      <p:cBhvr additive="base">
                                        <p:cTn id="11"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3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FC8349F-9FD4-B3D3-0F7A-D222AC9ED53D}"/>
              </a:ext>
            </a:extLst>
          </p:cNvPr>
          <p:cNvSpPr>
            <a:spLocks noGrp="1"/>
          </p:cNvSpPr>
          <p:nvPr>
            <p:ph type="pic" sz="quarter" idx="10"/>
          </p:nvPr>
        </p:nvSpPr>
        <p:spPr>
          <a:xfrm>
            <a:off x="4330046" y="1268413"/>
            <a:ext cx="3531910" cy="5589588"/>
          </a:xfrm>
          <a:custGeom>
            <a:avLst/>
            <a:gdLst>
              <a:gd name="connsiteX0" fmla="*/ 1765955 w 3531910"/>
              <a:gd name="connsiteY0" fmla="*/ 3531910 h 5589588"/>
              <a:gd name="connsiteX1" fmla="*/ 3531910 w 3531910"/>
              <a:gd name="connsiteY1" fmla="*/ 5297865 h 5589588"/>
              <a:gd name="connsiteX2" fmla="*/ 3531910 w 3531910"/>
              <a:gd name="connsiteY2" fmla="*/ 5589588 h 5589588"/>
              <a:gd name="connsiteX3" fmla="*/ 0 w 3531910"/>
              <a:gd name="connsiteY3" fmla="*/ 5589588 h 5589588"/>
              <a:gd name="connsiteX4" fmla="*/ 0 w 3531910"/>
              <a:gd name="connsiteY4" fmla="*/ 5297865 h 5589588"/>
              <a:gd name="connsiteX5" fmla="*/ 1765955 w 3531910"/>
              <a:gd name="connsiteY5" fmla="*/ 3531910 h 5589588"/>
              <a:gd name="connsiteX6" fmla="*/ 1765955 w 3531910"/>
              <a:gd name="connsiteY6" fmla="*/ 0 h 5589588"/>
              <a:gd name="connsiteX7" fmla="*/ 3531910 w 3531910"/>
              <a:gd name="connsiteY7" fmla="*/ 1765955 h 5589588"/>
              <a:gd name="connsiteX8" fmla="*/ 1765955 w 3531910"/>
              <a:gd name="connsiteY8" fmla="*/ 3531910 h 5589588"/>
              <a:gd name="connsiteX9" fmla="*/ 0 w 3531910"/>
              <a:gd name="connsiteY9" fmla="*/ 1765955 h 5589588"/>
              <a:gd name="connsiteX10" fmla="*/ 1765955 w 3531910"/>
              <a:gd name="connsiteY10" fmla="*/ 0 h 558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1910" h="5589588">
                <a:moveTo>
                  <a:pt x="1765955" y="3531910"/>
                </a:moveTo>
                <a:cubicBezTo>
                  <a:pt x="2741265" y="3531910"/>
                  <a:pt x="3531910" y="4322555"/>
                  <a:pt x="3531910" y="5297865"/>
                </a:cubicBezTo>
                <a:lnTo>
                  <a:pt x="3531910" y="5589588"/>
                </a:lnTo>
                <a:lnTo>
                  <a:pt x="0" y="5589588"/>
                </a:lnTo>
                <a:lnTo>
                  <a:pt x="0" y="5297865"/>
                </a:lnTo>
                <a:cubicBezTo>
                  <a:pt x="0" y="4322555"/>
                  <a:pt x="790645" y="3531910"/>
                  <a:pt x="1765955" y="3531910"/>
                </a:cubicBezTo>
                <a:close/>
                <a:moveTo>
                  <a:pt x="1765955" y="0"/>
                </a:moveTo>
                <a:cubicBezTo>
                  <a:pt x="2741265" y="0"/>
                  <a:pt x="3531910" y="790645"/>
                  <a:pt x="3531910" y="1765955"/>
                </a:cubicBezTo>
                <a:cubicBezTo>
                  <a:pt x="3531910" y="2741265"/>
                  <a:pt x="2741265" y="3531910"/>
                  <a:pt x="1765955" y="3531910"/>
                </a:cubicBezTo>
                <a:cubicBezTo>
                  <a:pt x="790645" y="3531910"/>
                  <a:pt x="0" y="2741265"/>
                  <a:pt x="0" y="1765955"/>
                </a:cubicBezTo>
                <a:cubicBezTo>
                  <a:pt x="0" y="790645"/>
                  <a:pt x="790645" y="0"/>
                  <a:pt x="1765955" y="0"/>
                </a:cubicBezTo>
                <a:close/>
              </a:path>
            </a:pathLst>
          </a:custGeom>
          <a:solidFill>
            <a:schemeClr val="tx1">
              <a:lumMod val="50000"/>
              <a:lumOff val="50000"/>
              <a:alpha val="14000"/>
            </a:schemeClr>
          </a:solidFill>
          <a:effectLst>
            <a:outerShdw blurRad="1054100" dist="533400" dir="5400000" sx="122000" sy="122000" algn="t" rotWithShape="0">
              <a:prstClr val="black">
                <a:alpha val="17000"/>
              </a:prstClr>
            </a:outerShdw>
          </a:effectLst>
        </p:spPr>
        <p:txBody>
          <a:bodyPr wrap="square" anchor="ctr">
            <a:noAutofit/>
          </a:bodyPr>
          <a:lstStyle>
            <a:lvl1pPr>
              <a:defRPr lang="en-ID" sz="1200">
                <a:solidFill>
                  <a:srgbClr val="32394E"/>
                </a:solidFill>
              </a:defRPr>
            </a:lvl1pPr>
          </a:lstStyle>
          <a:p>
            <a:pPr marL="0" lvl="0" indent="0" algn="ctr">
              <a:buNone/>
            </a:pPr>
            <a:endParaRPr lang="en-ID" dirty="0"/>
          </a:p>
        </p:txBody>
      </p:sp>
    </p:spTree>
    <p:extLst>
      <p:ext uri="{BB962C8B-B14F-4D97-AF65-F5344CB8AC3E}">
        <p14:creationId xmlns:p14="http://schemas.microsoft.com/office/powerpoint/2010/main" val="178154827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par>
                                <p:cTn id="8" presetID="2" presetClass="entr" presetSubtype="4" decel="100000" fill="hold" grpId="1" nodeType="withEffect">
                                  <p:stCondLst>
                                    <p:cond delay="2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250" fill="hold"/>
                                        <p:tgtEl>
                                          <p:spTgt spid="4"/>
                                        </p:tgtEl>
                                        <p:attrNameLst>
                                          <p:attrName>ppt_x</p:attrName>
                                        </p:attrNameLst>
                                      </p:cBhvr>
                                      <p:tavLst>
                                        <p:tav tm="0">
                                          <p:val>
                                            <p:strVal val="#ppt_x"/>
                                          </p:val>
                                        </p:tav>
                                        <p:tav tm="100000">
                                          <p:val>
                                            <p:strVal val="#ppt_x"/>
                                          </p:val>
                                        </p:tav>
                                      </p:tavLst>
                                    </p:anim>
                                    <p:anim calcmode="lin" valueType="num">
                                      <p:cBhvr additive="base">
                                        <p:cTn id="11" dur="1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5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FC8349F-9FD4-B3D3-0F7A-D222AC9ED53D}"/>
              </a:ext>
            </a:extLst>
          </p:cNvPr>
          <p:cNvSpPr>
            <a:spLocks noGrp="1"/>
          </p:cNvSpPr>
          <p:nvPr>
            <p:ph type="pic" sz="quarter" idx="10"/>
          </p:nvPr>
        </p:nvSpPr>
        <p:spPr>
          <a:xfrm rot="16200000">
            <a:off x="1642191" y="-1492893"/>
            <a:ext cx="6195526" cy="9405255"/>
          </a:xfrm>
          <a:custGeom>
            <a:avLst/>
            <a:gdLst>
              <a:gd name="connsiteX0" fmla="*/ 1765955 w 3531910"/>
              <a:gd name="connsiteY0" fmla="*/ 3531910 h 5589588"/>
              <a:gd name="connsiteX1" fmla="*/ 3531910 w 3531910"/>
              <a:gd name="connsiteY1" fmla="*/ 5297865 h 5589588"/>
              <a:gd name="connsiteX2" fmla="*/ 3531910 w 3531910"/>
              <a:gd name="connsiteY2" fmla="*/ 5589588 h 5589588"/>
              <a:gd name="connsiteX3" fmla="*/ 0 w 3531910"/>
              <a:gd name="connsiteY3" fmla="*/ 5589588 h 5589588"/>
              <a:gd name="connsiteX4" fmla="*/ 0 w 3531910"/>
              <a:gd name="connsiteY4" fmla="*/ 5297865 h 5589588"/>
              <a:gd name="connsiteX5" fmla="*/ 1765955 w 3531910"/>
              <a:gd name="connsiteY5" fmla="*/ 3531910 h 5589588"/>
              <a:gd name="connsiteX6" fmla="*/ 1765955 w 3531910"/>
              <a:gd name="connsiteY6" fmla="*/ 0 h 5589588"/>
              <a:gd name="connsiteX7" fmla="*/ 3531910 w 3531910"/>
              <a:gd name="connsiteY7" fmla="*/ 1765955 h 5589588"/>
              <a:gd name="connsiteX8" fmla="*/ 1765955 w 3531910"/>
              <a:gd name="connsiteY8" fmla="*/ 3531910 h 5589588"/>
              <a:gd name="connsiteX9" fmla="*/ 0 w 3531910"/>
              <a:gd name="connsiteY9" fmla="*/ 1765955 h 5589588"/>
              <a:gd name="connsiteX10" fmla="*/ 1765955 w 3531910"/>
              <a:gd name="connsiteY10" fmla="*/ 0 h 558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1910" h="5589588">
                <a:moveTo>
                  <a:pt x="1765955" y="3531910"/>
                </a:moveTo>
                <a:cubicBezTo>
                  <a:pt x="2741265" y="3531910"/>
                  <a:pt x="3531910" y="4322555"/>
                  <a:pt x="3531910" y="5297865"/>
                </a:cubicBezTo>
                <a:lnTo>
                  <a:pt x="3531910" y="5589588"/>
                </a:lnTo>
                <a:lnTo>
                  <a:pt x="0" y="5589588"/>
                </a:lnTo>
                <a:lnTo>
                  <a:pt x="0" y="5297865"/>
                </a:lnTo>
                <a:cubicBezTo>
                  <a:pt x="0" y="4322555"/>
                  <a:pt x="790645" y="3531910"/>
                  <a:pt x="1765955" y="3531910"/>
                </a:cubicBezTo>
                <a:close/>
                <a:moveTo>
                  <a:pt x="1765955" y="0"/>
                </a:moveTo>
                <a:cubicBezTo>
                  <a:pt x="2741265" y="0"/>
                  <a:pt x="3531910" y="790645"/>
                  <a:pt x="3531910" y="1765955"/>
                </a:cubicBezTo>
                <a:cubicBezTo>
                  <a:pt x="3531910" y="2741265"/>
                  <a:pt x="2741265" y="3531910"/>
                  <a:pt x="1765955" y="3531910"/>
                </a:cubicBezTo>
                <a:cubicBezTo>
                  <a:pt x="790645" y="3531910"/>
                  <a:pt x="0" y="2741265"/>
                  <a:pt x="0" y="1765955"/>
                </a:cubicBezTo>
                <a:cubicBezTo>
                  <a:pt x="0" y="790645"/>
                  <a:pt x="790645" y="0"/>
                  <a:pt x="1765955" y="0"/>
                </a:cubicBezTo>
                <a:close/>
              </a:path>
            </a:pathLst>
          </a:custGeom>
          <a:solidFill>
            <a:schemeClr val="tx1">
              <a:lumMod val="50000"/>
              <a:lumOff val="50000"/>
              <a:alpha val="14000"/>
            </a:schemeClr>
          </a:solidFill>
          <a:effectLst>
            <a:outerShdw blurRad="1054100" dist="533400" dir="5400000" sx="122000" sy="122000" algn="t" rotWithShape="0">
              <a:prstClr val="black">
                <a:alpha val="17000"/>
              </a:prstClr>
            </a:outerShdw>
          </a:effectLst>
        </p:spPr>
        <p:txBody>
          <a:bodyPr wrap="square" anchor="ctr">
            <a:noAutofit/>
          </a:bodyPr>
          <a:lstStyle>
            <a:lvl1pPr>
              <a:defRPr lang="en-ID" sz="1200">
                <a:solidFill>
                  <a:srgbClr val="32394E"/>
                </a:solidFill>
              </a:defRPr>
            </a:lvl1pPr>
          </a:lstStyle>
          <a:p>
            <a:pPr marL="0" lvl="0" indent="0" algn="ctr">
              <a:buNone/>
            </a:pPr>
            <a:endParaRPr lang="en-ID" dirty="0"/>
          </a:p>
        </p:txBody>
      </p:sp>
    </p:spTree>
    <p:extLst>
      <p:ext uri="{BB962C8B-B14F-4D97-AF65-F5344CB8AC3E}">
        <p14:creationId xmlns:p14="http://schemas.microsoft.com/office/powerpoint/2010/main" val="238062051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par>
                                <p:cTn id="8" presetID="2" presetClass="entr" presetSubtype="4" decel="100000" fill="hold" grpId="1" nodeType="withEffect">
                                  <p:stCondLst>
                                    <p:cond delay="2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250" fill="hold"/>
                                        <p:tgtEl>
                                          <p:spTgt spid="4"/>
                                        </p:tgtEl>
                                        <p:attrNameLst>
                                          <p:attrName>ppt_x</p:attrName>
                                        </p:attrNameLst>
                                      </p:cBhvr>
                                      <p:tavLst>
                                        <p:tav tm="0">
                                          <p:val>
                                            <p:strVal val="#ppt_x"/>
                                          </p:val>
                                        </p:tav>
                                        <p:tav tm="100000">
                                          <p:val>
                                            <p:strVal val="#ppt_x"/>
                                          </p:val>
                                        </p:tav>
                                      </p:tavLst>
                                    </p:anim>
                                    <p:anim calcmode="lin" valueType="num">
                                      <p:cBhvr additive="base">
                                        <p:cTn id="11" dur="1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4_Title Slid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99454940-5B6D-5016-9788-E2B5564E9367}"/>
              </a:ext>
            </a:extLst>
          </p:cNvPr>
          <p:cNvSpPr>
            <a:spLocks noGrp="1"/>
          </p:cNvSpPr>
          <p:nvPr>
            <p:ph type="pic" sz="quarter" idx="10"/>
          </p:nvPr>
        </p:nvSpPr>
        <p:spPr>
          <a:xfrm>
            <a:off x="4914900" y="793750"/>
            <a:ext cx="2406650" cy="5194300"/>
          </a:xfrm>
          <a:custGeom>
            <a:avLst/>
            <a:gdLst>
              <a:gd name="connsiteX0" fmla="*/ 0 w 1790700"/>
              <a:gd name="connsiteY0" fmla="*/ 0 h 4629150"/>
              <a:gd name="connsiteX1" fmla="*/ 1790700 w 1790700"/>
              <a:gd name="connsiteY1" fmla="*/ 0 h 4629150"/>
              <a:gd name="connsiteX2" fmla="*/ 1790700 w 1790700"/>
              <a:gd name="connsiteY2" fmla="*/ 4629150 h 4629150"/>
              <a:gd name="connsiteX3" fmla="*/ 0 w 1790700"/>
              <a:gd name="connsiteY3" fmla="*/ 4629150 h 4629150"/>
              <a:gd name="connsiteX0" fmla="*/ 361950 w 2152650"/>
              <a:gd name="connsiteY0" fmla="*/ 0 h 4629150"/>
              <a:gd name="connsiteX1" fmla="*/ 2152650 w 2152650"/>
              <a:gd name="connsiteY1" fmla="*/ 0 h 4629150"/>
              <a:gd name="connsiteX2" fmla="*/ 2152650 w 2152650"/>
              <a:gd name="connsiteY2" fmla="*/ 4629150 h 4629150"/>
              <a:gd name="connsiteX3" fmla="*/ 0 w 2152650"/>
              <a:gd name="connsiteY3" fmla="*/ 4597400 h 4629150"/>
              <a:gd name="connsiteX4" fmla="*/ 361950 w 2152650"/>
              <a:gd name="connsiteY4" fmla="*/ 0 h 4629150"/>
              <a:gd name="connsiteX0" fmla="*/ 228600 w 2019300"/>
              <a:gd name="connsiteY0" fmla="*/ 0 h 4629150"/>
              <a:gd name="connsiteX1" fmla="*/ 2019300 w 2019300"/>
              <a:gd name="connsiteY1" fmla="*/ 0 h 4629150"/>
              <a:gd name="connsiteX2" fmla="*/ 2019300 w 2019300"/>
              <a:gd name="connsiteY2" fmla="*/ 4629150 h 4629150"/>
              <a:gd name="connsiteX3" fmla="*/ 0 w 2019300"/>
              <a:gd name="connsiteY3" fmla="*/ 4591050 h 4629150"/>
              <a:gd name="connsiteX4" fmla="*/ 228600 w 2019300"/>
              <a:gd name="connsiteY4" fmla="*/ 0 h 4629150"/>
              <a:gd name="connsiteX0" fmla="*/ 254000 w 2044700"/>
              <a:gd name="connsiteY0" fmla="*/ 0 h 4629150"/>
              <a:gd name="connsiteX1" fmla="*/ 2044700 w 2044700"/>
              <a:gd name="connsiteY1" fmla="*/ 0 h 4629150"/>
              <a:gd name="connsiteX2" fmla="*/ 2044700 w 2044700"/>
              <a:gd name="connsiteY2" fmla="*/ 4629150 h 4629150"/>
              <a:gd name="connsiteX3" fmla="*/ 0 w 2044700"/>
              <a:gd name="connsiteY3" fmla="*/ 4546600 h 4629150"/>
              <a:gd name="connsiteX4" fmla="*/ 254000 w 2044700"/>
              <a:gd name="connsiteY4" fmla="*/ 0 h 4629150"/>
              <a:gd name="connsiteX0" fmla="*/ 254000 w 2044700"/>
              <a:gd name="connsiteY0" fmla="*/ 0 h 4832350"/>
              <a:gd name="connsiteX1" fmla="*/ 2044700 w 2044700"/>
              <a:gd name="connsiteY1" fmla="*/ 0 h 4832350"/>
              <a:gd name="connsiteX2" fmla="*/ 1911350 w 2044700"/>
              <a:gd name="connsiteY2" fmla="*/ 4832350 h 4832350"/>
              <a:gd name="connsiteX3" fmla="*/ 0 w 2044700"/>
              <a:gd name="connsiteY3" fmla="*/ 4546600 h 4832350"/>
              <a:gd name="connsiteX4" fmla="*/ 254000 w 2044700"/>
              <a:gd name="connsiteY4" fmla="*/ 0 h 4832350"/>
              <a:gd name="connsiteX0" fmla="*/ 254000 w 2044700"/>
              <a:gd name="connsiteY0" fmla="*/ 0 h 4806950"/>
              <a:gd name="connsiteX1" fmla="*/ 2044700 w 2044700"/>
              <a:gd name="connsiteY1" fmla="*/ 0 h 4806950"/>
              <a:gd name="connsiteX2" fmla="*/ 1911350 w 2044700"/>
              <a:gd name="connsiteY2" fmla="*/ 4806950 h 4806950"/>
              <a:gd name="connsiteX3" fmla="*/ 0 w 2044700"/>
              <a:gd name="connsiteY3" fmla="*/ 4546600 h 4806950"/>
              <a:gd name="connsiteX4" fmla="*/ 254000 w 2044700"/>
              <a:gd name="connsiteY4" fmla="*/ 0 h 4806950"/>
              <a:gd name="connsiteX0" fmla="*/ 254000 w 2044700"/>
              <a:gd name="connsiteY0" fmla="*/ 0 h 4654550"/>
              <a:gd name="connsiteX1" fmla="*/ 2044700 w 2044700"/>
              <a:gd name="connsiteY1" fmla="*/ 0 h 4654550"/>
              <a:gd name="connsiteX2" fmla="*/ 1765300 w 2044700"/>
              <a:gd name="connsiteY2" fmla="*/ 4654550 h 4654550"/>
              <a:gd name="connsiteX3" fmla="*/ 0 w 2044700"/>
              <a:gd name="connsiteY3" fmla="*/ 4546600 h 4654550"/>
              <a:gd name="connsiteX4" fmla="*/ 254000 w 2044700"/>
              <a:gd name="connsiteY4" fmla="*/ 0 h 4654550"/>
              <a:gd name="connsiteX0" fmla="*/ 254000 w 2044700"/>
              <a:gd name="connsiteY0" fmla="*/ 0 h 4851400"/>
              <a:gd name="connsiteX1" fmla="*/ 2044700 w 2044700"/>
              <a:gd name="connsiteY1" fmla="*/ 0 h 4851400"/>
              <a:gd name="connsiteX2" fmla="*/ 1841500 w 2044700"/>
              <a:gd name="connsiteY2" fmla="*/ 4851400 h 4851400"/>
              <a:gd name="connsiteX3" fmla="*/ 0 w 2044700"/>
              <a:gd name="connsiteY3" fmla="*/ 4546600 h 4851400"/>
              <a:gd name="connsiteX4" fmla="*/ 254000 w 2044700"/>
              <a:gd name="connsiteY4" fmla="*/ 0 h 4851400"/>
              <a:gd name="connsiteX0" fmla="*/ 254000 w 2044700"/>
              <a:gd name="connsiteY0" fmla="*/ 0 h 4800600"/>
              <a:gd name="connsiteX1" fmla="*/ 2044700 w 2044700"/>
              <a:gd name="connsiteY1" fmla="*/ 0 h 4800600"/>
              <a:gd name="connsiteX2" fmla="*/ 1841500 w 2044700"/>
              <a:gd name="connsiteY2" fmla="*/ 4800600 h 4800600"/>
              <a:gd name="connsiteX3" fmla="*/ 0 w 2044700"/>
              <a:gd name="connsiteY3" fmla="*/ 4546600 h 4800600"/>
              <a:gd name="connsiteX4" fmla="*/ 254000 w 2044700"/>
              <a:gd name="connsiteY4" fmla="*/ 0 h 4800600"/>
              <a:gd name="connsiteX0" fmla="*/ 254000 w 2184400"/>
              <a:gd name="connsiteY0" fmla="*/ 203200 h 5003800"/>
              <a:gd name="connsiteX1" fmla="*/ 2184400 w 2184400"/>
              <a:gd name="connsiteY1" fmla="*/ 0 h 5003800"/>
              <a:gd name="connsiteX2" fmla="*/ 1841500 w 2184400"/>
              <a:gd name="connsiteY2" fmla="*/ 5003800 h 5003800"/>
              <a:gd name="connsiteX3" fmla="*/ 0 w 2184400"/>
              <a:gd name="connsiteY3" fmla="*/ 4749800 h 5003800"/>
              <a:gd name="connsiteX4" fmla="*/ 254000 w 2184400"/>
              <a:gd name="connsiteY4" fmla="*/ 203200 h 5003800"/>
              <a:gd name="connsiteX0" fmla="*/ 254000 w 2159000"/>
              <a:gd name="connsiteY0" fmla="*/ 133350 h 4933950"/>
              <a:gd name="connsiteX1" fmla="*/ 2159000 w 2159000"/>
              <a:gd name="connsiteY1" fmla="*/ 0 h 4933950"/>
              <a:gd name="connsiteX2" fmla="*/ 1841500 w 2159000"/>
              <a:gd name="connsiteY2" fmla="*/ 4933950 h 4933950"/>
              <a:gd name="connsiteX3" fmla="*/ 0 w 2159000"/>
              <a:gd name="connsiteY3" fmla="*/ 4679950 h 4933950"/>
              <a:gd name="connsiteX4" fmla="*/ 254000 w 2159000"/>
              <a:gd name="connsiteY4" fmla="*/ 133350 h 4933950"/>
              <a:gd name="connsiteX0" fmla="*/ 254000 w 2159000"/>
              <a:gd name="connsiteY0" fmla="*/ 146050 h 4946650"/>
              <a:gd name="connsiteX1" fmla="*/ 2159000 w 2159000"/>
              <a:gd name="connsiteY1" fmla="*/ 0 h 4946650"/>
              <a:gd name="connsiteX2" fmla="*/ 1841500 w 2159000"/>
              <a:gd name="connsiteY2" fmla="*/ 4946650 h 4946650"/>
              <a:gd name="connsiteX3" fmla="*/ 0 w 2159000"/>
              <a:gd name="connsiteY3" fmla="*/ 4692650 h 4946650"/>
              <a:gd name="connsiteX4" fmla="*/ 254000 w 2159000"/>
              <a:gd name="connsiteY4" fmla="*/ 146050 h 4946650"/>
              <a:gd name="connsiteX0" fmla="*/ 488950 w 2159000"/>
              <a:gd name="connsiteY0" fmla="*/ 425450 h 4946650"/>
              <a:gd name="connsiteX1" fmla="*/ 2159000 w 2159000"/>
              <a:gd name="connsiteY1" fmla="*/ 0 h 4946650"/>
              <a:gd name="connsiteX2" fmla="*/ 1841500 w 2159000"/>
              <a:gd name="connsiteY2" fmla="*/ 4946650 h 4946650"/>
              <a:gd name="connsiteX3" fmla="*/ 0 w 2159000"/>
              <a:gd name="connsiteY3" fmla="*/ 4692650 h 4946650"/>
              <a:gd name="connsiteX4" fmla="*/ 488950 w 2159000"/>
              <a:gd name="connsiteY4" fmla="*/ 425450 h 4946650"/>
              <a:gd name="connsiteX0" fmla="*/ 393700 w 2159000"/>
              <a:gd name="connsiteY0" fmla="*/ 184150 h 4946650"/>
              <a:gd name="connsiteX1" fmla="*/ 2159000 w 2159000"/>
              <a:gd name="connsiteY1" fmla="*/ 0 h 4946650"/>
              <a:gd name="connsiteX2" fmla="*/ 1841500 w 2159000"/>
              <a:gd name="connsiteY2" fmla="*/ 4946650 h 4946650"/>
              <a:gd name="connsiteX3" fmla="*/ 0 w 2159000"/>
              <a:gd name="connsiteY3" fmla="*/ 4692650 h 4946650"/>
              <a:gd name="connsiteX4" fmla="*/ 393700 w 2159000"/>
              <a:gd name="connsiteY4" fmla="*/ 184150 h 4946650"/>
              <a:gd name="connsiteX0" fmla="*/ 349250 w 2159000"/>
              <a:gd name="connsiteY0" fmla="*/ 177800 h 4946650"/>
              <a:gd name="connsiteX1" fmla="*/ 2159000 w 2159000"/>
              <a:gd name="connsiteY1" fmla="*/ 0 h 4946650"/>
              <a:gd name="connsiteX2" fmla="*/ 1841500 w 2159000"/>
              <a:gd name="connsiteY2" fmla="*/ 4946650 h 4946650"/>
              <a:gd name="connsiteX3" fmla="*/ 0 w 2159000"/>
              <a:gd name="connsiteY3" fmla="*/ 4692650 h 4946650"/>
              <a:gd name="connsiteX4" fmla="*/ 349250 w 2159000"/>
              <a:gd name="connsiteY4" fmla="*/ 177800 h 4946650"/>
              <a:gd name="connsiteX0" fmla="*/ 401802 w 2211552"/>
              <a:gd name="connsiteY0" fmla="*/ 177800 h 4946650"/>
              <a:gd name="connsiteX1" fmla="*/ 2211552 w 2211552"/>
              <a:gd name="connsiteY1" fmla="*/ 0 h 4946650"/>
              <a:gd name="connsiteX2" fmla="*/ 1894052 w 2211552"/>
              <a:gd name="connsiteY2" fmla="*/ 4946650 h 4946650"/>
              <a:gd name="connsiteX3" fmla="*/ 0 w 2211552"/>
              <a:gd name="connsiteY3" fmla="*/ 4692650 h 4946650"/>
              <a:gd name="connsiteX4" fmla="*/ 401802 w 2211552"/>
              <a:gd name="connsiteY4" fmla="*/ 177800 h 4946650"/>
              <a:gd name="connsiteX0" fmla="*/ 401802 w 2211552"/>
              <a:gd name="connsiteY0" fmla="*/ 177800 h 4946650"/>
              <a:gd name="connsiteX1" fmla="*/ 2211552 w 2211552"/>
              <a:gd name="connsiteY1" fmla="*/ 0 h 4946650"/>
              <a:gd name="connsiteX2" fmla="*/ 1894052 w 2211552"/>
              <a:gd name="connsiteY2" fmla="*/ 4946650 h 4946650"/>
              <a:gd name="connsiteX3" fmla="*/ 0 w 2211552"/>
              <a:gd name="connsiteY3" fmla="*/ 4692650 h 4946650"/>
              <a:gd name="connsiteX4" fmla="*/ 401802 w 2211552"/>
              <a:gd name="connsiteY4" fmla="*/ 177800 h 4946650"/>
              <a:gd name="connsiteX0" fmla="*/ 401802 w 2211552"/>
              <a:gd name="connsiteY0" fmla="*/ 177800 h 4946650"/>
              <a:gd name="connsiteX1" fmla="*/ 2211552 w 2211552"/>
              <a:gd name="connsiteY1" fmla="*/ 0 h 4946650"/>
              <a:gd name="connsiteX2" fmla="*/ 1894052 w 2211552"/>
              <a:gd name="connsiteY2" fmla="*/ 4946650 h 4946650"/>
              <a:gd name="connsiteX3" fmla="*/ 0 w 2211552"/>
              <a:gd name="connsiteY3" fmla="*/ 4692650 h 4946650"/>
              <a:gd name="connsiteX4" fmla="*/ 401802 w 2211552"/>
              <a:gd name="connsiteY4" fmla="*/ 177800 h 4946650"/>
              <a:gd name="connsiteX0" fmla="*/ 401802 w 2211552"/>
              <a:gd name="connsiteY0" fmla="*/ 177800 h 4946650"/>
              <a:gd name="connsiteX1" fmla="*/ 2211552 w 2211552"/>
              <a:gd name="connsiteY1" fmla="*/ 0 h 4946650"/>
              <a:gd name="connsiteX2" fmla="*/ 1894052 w 2211552"/>
              <a:gd name="connsiteY2" fmla="*/ 4946650 h 4946650"/>
              <a:gd name="connsiteX3" fmla="*/ 0 w 2211552"/>
              <a:gd name="connsiteY3" fmla="*/ 4692650 h 4946650"/>
              <a:gd name="connsiteX4" fmla="*/ 401802 w 2211552"/>
              <a:gd name="connsiteY4" fmla="*/ 177800 h 4946650"/>
              <a:gd name="connsiteX0" fmla="*/ 370271 w 2211552"/>
              <a:gd name="connsiteY0" fmla="*/ 177800 h 4946650"/>
              <a:gd name="connsiteX1" fmla="*/ 2211552 w 2211552"/>
              <a:gd name="connsiteY1" fmla="*/ 0 h 4946650"/>
              <a:gd name="connsiteX2" fmla="*/ 1894052 w 2211552"/>
              <a:gd name="connsiteY2" fmla="*/ 4946650 h 4946650"/>
              <a:gd name="connsiteX3" fmla="*/ 0 w 2211552"/>
              <a:gd name="connsiteY3" fmla="*/ 4692650 h 4946650"/>
              <a:gd name="connsiteX4" fmla="*/ 370271 w 2211552"/>
              <a:gd name="connsiteY4" fmla="*/ 177800 h 4946650"/>
              <a:gd name="connsiteX0" fmla="*/ 370271 w 2211552"/>
              <a:gd name="connsiteY0" fmla="*/ 177800 h 4946650"/>
              <a:gd name="connsiteX1" fmla="*/ 2211552 w 2211552"/>
              <a:gd name="connsiteY1" fmla="*/ 0 h 4946650"/>
              <a:gd name="connsiteX2" fmla="*/ 1894052 w 2211552"/>
              <a:gd name="connsiteY2" fmla="*/ 4946650 h 4946650"/>
              <a:gd name="connsiteX3" fmla="*/ 0 w 2211552"/>
              <a:gd name="connsiteY3" fmla="*/ 4692650 h 4946650"/>
              <a:gd name="connsiteX4" fmla="*/ 370271 w 2211552"/>
              <a:gd name="connsiteY4" fmla="*/ 177800 h 4946650"/>
              <a:gd name="connsiteX0" fmla="*/ 370271 w 2211552"/>
              <a:gd name="connsiteY0" fmla="*/ 177800 h 4946650"/>
              <a:gd name="connsiteX1" fmla="*/ 2211552 w 2211552"/>
              <a:gd name="connsiteY1" fmla="*/ 0 h 4946650"/>
              <a:gd name="connsiteX2" fmla="*/ 1894052 w 2211552"/>
              <a:gd name="connsiteY2" fmla="*/ 4946650 h 4946650"/>
              <a:gd name="connsiteX3" fmla="*/ 0 w 2211552"/>
              <a:gd name="connsiteY3" fmla="*/ 4692650 h 4946650"/>
              <a:gd name="connsiteX4" fmla="*/ 370271 w 2211552"/>
              <a:gd name="connsiteY4" fmla="*/ 177800 h 4946650"/>
              <a:gd name="connsiteX0" fmla="*/ 370271 w 2211552"/>
              <a:gd name="connsiteY0" fmla="*/ 177800 h 4946650"/>
              <a:gd name="connsiteX1" fmla="*/ 2211552 w 2211552"/>
              <a:gd name="connsiteY1" fmla="*/ 0 h 4946650"/>
              <a:gd name="connsiteX2" fmla="*/ 1894052 w 2211552"/>
              <a:gd name="connsiteY2" fmla="*/ 4946650 h 4946650"/>
              <a:gd name="connsiteX3" fmla="*/ 0 w 2211552"/>
              <a:gd name="connsiteY3" fmla="*/ 4692650 h 4946650"/>
              <a:gd name="connsiteX4" fmla="*/ 370271 w 2211552"/>
              <a:gd name="connsiteY4" fmla="*/ 177800 h 4946650"/>
              <a:gd name="connsiteX0" fmla="*/ 370271 w 2211552"/>
              <a:gd name="connsiteY0" fmla="*/ 177800 h 4946650"/>
              <a:gd name="connsiteX1" fmla="*/ 2211552 w 2211552"/>
              <a:gd name="connsiteY1" fmla="*/ 0 h 4946650"/>
              <a:gd name="connsiteX2" fmla="*/ 1894052 w 2211552"/>
              <a:gd name="connsiteY2" fmla="*/ 4946650 h 4946650"/>
              <a:gd name="connsiteX3" fmla="*/ 0 w 2211552"/>
              <a:gd name="connsiteY3" fmla="*/ 4692650 h 4946650"/>
              <a:gd name="connsiteX4" fmla="*/ 370271 w 2211552"/>
              <a:gd name="connsiteY4" fmla="*/ 177800 h 4946650"/>
              <a:gd name="connsiteX0" fmla="*/ 370271 w 2211552"/>
              <a:gd name="connsiteY0" fmla="*/ 177800 h 4957161"/>
              <a:gd name="connsiteX1" fmla="*/ 2211552 w 2211552"/>
              <a:gd name="connsiteY1" fmla="*/ 0 h 4957161"/>
              <a:gd name="connsiteX2" fmla="*/ 1925583 w 2211552"/>
              <a:gd name="connsiteY2" fmla="*/ 4957161 h 4957161"/>
              <a:gd name="connsiteX3" fmla="*/ 0 w 2211552"/>
              <a:gd name="connsiteY3" fmla="*/ 4692650 h 4957161"/>
              <a:gd name="connsiteX4" fmla="*/ 370271 w 2211552"/>
              <a:gd name="connsiteY4" fmla="*/ 177800 h 4957161"/>
              <a:gd name="connsiteX0" fmla="*/ 370271 w 2211552"/>
              <a:gd name="connsiteY0" fmla="*/ 177800 h 4894099"/>
              <a:gd name="connsiteX1" fmla="*/ 2211552 w 2211552"/>
              <a:gd name="connsiteY1" fmla="*/ 0 h 4894099"/>
              <a:gd name="connsiteX2" fmla="*/ 1915072 w 2211552"/>
              <a:gd name="connsiteY2" fmla="*/ 4894099 h 4894099"/>
              <a:gd name="connsiteX3" fmla="*/ 0 w 2211552"/>
              <a:gd name="connsiteY3" fmla="*/ 4692650 h 4894099"/>
              <a:gd name="connsiteX4" fmla="*/ 370271 w 2211552"/>
              <a:gd name="connsiteY4" fmla="*/ 177800 h 4894099"/>
              <a:gd name="connsiteX0" fmla="*/ 370271 w 2211552"/>
              <a:gd name="connsiteY0" fmla="*/ 177800 h 4925630"/>
              <a:gd name="connsiteX1" fmla="*/ 2211552 w 2211552"/>
              <a:gd name="connsiteY1" fmla="*/ 0 h 4925630"/>
              <a:gd name="connsiteX2" fmla="*/ 1915072 w 2211552"/>
              <a:gd name="connsiteY2" fmla="*/ 4925630 h 4925630"/>
              <a:gd name="connsiteX3" fmla="*/ 0 w 2211552"/>
              <a:gd name="connsiteY3" fmla="*/ 4692650 h 4925630"/>
              <a:gd name="connsiteX4" fmla="*/ 370271 w 2211552"/>
              <a:gd name="connsiteY4" fmla="*/ 177800 h 4925630"/>
              <a:gd name="connsiteX0" fmla="*/ 370271 w 2306146"/>
              <a:gd name="connsiteY0" fmla="*/ 156779 h 4904609"/>
              <a:gd name="connsiteX1" fmla="*/ 2306146 w 2306146"/>
              <a:gd name="connsiteY1" fmla="*/ 0 h 4904609"/>
              <a:gd name="connsiteX2" fmla="*/ 1915072 w 2306146"/>
              <a:gd name="connsiteY2" fmla="*/ 4904609 h 4904609"/>
              <a:gd name="connsiteX3" fmla="*/ 0 w 2306146"/>
              <a:gd name="connsiteY3" fmla="*/ 4671629 h 4904609"/>
              <a:gd name="connsiteX4" fmla="*/ 370271 w 2306146"/>
              <a:gd name="connsiteY4" fmla="*/ 156779 h 4904609"/>
              <a:gd name="connsiteX0" fmla="*/ 370271 w 1980325"/>
              <a:gd name="connsiteY0" fmla="*/ 188310 h 4936140"/>
              <a:gd name="connsiteX1" fmla="*/ 1980325 w 1980325"/>
              <a:gd name="connsiteY1" fmla="*/ 0 h 4936140"/>
              <a:gd name="connsiteX2" fmla="*/ 1915072 w 1980325"/>
              <a:gd name="connsiteY2" fmla="*/ 4936140 h 4936140"/>
              <a:gd name="connsiteX3" fmla="*/ 0 w 1980325"/>
              <a:gd name="connsiteY3" fmla="*/ 4703160 h 4936140"/>
              <a:gd name="connsiteX4" fmla="*/ 370271 w 1980325"/>
              <a:gd name="connsiteY4" fmla="*/ 188310 h 4936140"/>
              <a:gd name="connsiteX0" fmla="*/ 370271 w 2232573"/>
              <a:gd name="connsiteY0" fmla="*/ 135758 h 4883588"/>
              <a:gd name="connsiteX1" fmla="*/ 2232573 w 2232573"/>
              <a:gd name="connsiteY1" fmla="*/ 0 h 4883588"/>
              <a:gd name="connsiteX2" fmla="*/ 1915072 w 2232573"/>
              <a:gd name="connsiteY2" fmla="*/ 4883588 h 4883588"/>
              <a:gd name="connsiteX3" fmla="*/ 0 w 2232573"/>
              <a:gd name="connsiteY3" fmla="*/ 4650608 h 4883588"/>
              <a:gd name="connsiteX4" fmla="*/ 370271 w 2232573"/>
              <a:gd name="connsiteY4" fmla="*/ 135758 h 4883588"/>
              <a:gd name="connsiteX0" fmla="*/ 370271 w 2222062"/>
              <a:gd name="connsiteY0" fmla="*/ 167289 h 4915119"/>
              <a:gd name="connsiteX1" fmla="*/ 2222062 w 2222062"/>
              <a:gd name="connsiteY1" fmla="*/ 0 h 4915119"/>
              <a:gd name="connsiteX2" fmla="*/ 1915072 w 2222062"/>
              <a:gd name="connsiteY2" fmla="*/ 4915119 h 4915119"/>
              <a:gd name="connsiteX3" fmla="*/ 0 w 2222062"/>
              <a:gd name="connsiteY3" fmla="*/ 4682139 h 4915119"/>
              <a:gd name="connsiteX4" fmla="*/ 370271 w 2222062"/>
              <a:gd name="connsiteY4" fmla="*/ 167289 h 491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062" h="4915119">
                <a:moveTo>
                  <a:pt x="370271" y="167289"/>
                </a:moveTo>
                <a:lnTo>
                  <a:pt x="2222062" y="0"/>
                </a:lnTo>
                <a:lnTo>
                  <a:pt x="1915072" y="4915119"/>
                </a:lnTo>
                <a:lnTo>
                  <a:pt x="0" y="4682139"/>
                </a:lnTo>
                <a:cubicBezTo>
                  <a:pt x="115614" y="3118068"/>
                  <a:pt x="233637" y="1710339"/>
                  <a:pt x="370271" y="167289"/>
                </a:cubicBezTo>
                <a:close/>
              </a:path>
            </a:pathLst>
          </a:custGeom>
          <a:solidFill>
            <a:schemeClr val="tx1">
              <a:lumMod val="50000"/>
              <a:lumOff val="50000"/>
              <a:alpha val="25000"/>
            </a:schemeClr>
          </a:solidFill>
          <a:effectLst/>
          <a:scene3d>
            <a:camera prst="orthographicFront">
              <a:rot lat="0" lon="1799945" rev="0"/>
            </a:camera>
            <a:lightRig rig="threePt" dir="t"/>
          </a:scene3d>
        </p:spPr>
        <p:txBody>
          <a:bodyPr wrap="square" anchor="ctr">
            <a:noAutofit/>
          </a:bodyPr>
          <a:lstStyle>
            <a:lvl1pPr>
              <a:defRPr lang="en-ID" sz="1200">
                <a:solidFill>
                  <a:schemeClr val="bg1">
                    <a:lumMod val="75000"/>
                  </a:schemeClr>
                </a:solidFill>
              </a:defRPr>
            </a:lvl1pPr>
          </a:lstStyle>
          <a:p>
            <a:pPr marL="0" lvl="0" indent="0" algn="ctr">
              <a:buNone/>
            </a:pPr>
            <a:endParaRPr lang="en-ID"/>
          </a:p>
        </p:txBody>
      </p:sp>
    </p:spTree>
    <p:extLst>
      <p:ext uri="{BB962C8B-B14F-4D97-AF65-F5344CB8AC3E}">
        <p14:creationId xmlns:p14="http://schemas.microsoft.com/office/powerpoint/2010/main" val="259411246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par>
                                <p:cTn id="8" presetID="2" presetClass="entr" presetSubtype="4" decel="100000" fill="hold" grpId="1" nodeType="withEffect">
                                  <p:stCondLst>
                                    <p:cond delay="2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250" fill="hold"/>
                                        <p:tgtEl>
                                          <p:spTgt spid="4"/>
                                        </p:tgtEl>
                                        <p:attrNameLst>
                                          <p:attrName>ppt_x</p:attrName>
                                        </p:attrNameLst>
                                      </p:cBhvr>
                                      <p:tavLst>
                                        <p:tav tm="0">
                                          <p:val>
                                            <p:strVal val="#ppt_x"/>
                                          </p:val>
                                        </p:tav>
                                        <p:tav tm="100000">
                                          <p:val>
                                            <p:strVal val="#ppt_x"/>
                                          </p:val>
                                        </p:tav>
                                      </p:tavLst>
                                    </p:anim>
                                    <p:anim calcmode="lin" valueType="num">
                                      <p:cBhvr additive="base">
                                        <p:cTn id="11" dur="1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6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65CCD43-F0BB-0DEA-9DDE-2CAB028D8E51}"/>
              </a:ext>
            </a:extLst>
          </p:cNvPr>
          <p:cNvSpPr>
            <a:spLocks noGrp="1"/>
          </p:cNvSpPr>
          <p:nvPr>
            <p:ph type="pic" sz="quarter" idx="10"/>
          </p:nvPr>
        </p:nvSpPr>
        <p:spPr>
          <a:xfrm>
            <a:off x="3289301" y="1885759"/>
            <a:ext cx="2362900" cy="4033994"/>
          </a:xfrm>
          <a:custGeom>
            <a:avLst/>
            <a:gdLst>
              <a:gd name="connsiteX0" fmla="*/ 0 w 2912900"/>
              <a:gd name="connsiteY0" fmla="*/ 0 h 4033994"/>
              <a:gd name="connsiteX1" fmla="*/ 2673168 w 2912900"/>
              <a:gd name="connsiteY1" fmla="*/ 0 h 4033994"/>
              <a:gd name="connsiteX2" fmla="*/ 2912900 w 2912900"/>
              <a:gd name="connsiteY2" fmla="*/ 239732 h 4033994"/>
              <a:gd name="connsiteX3" fmla="*/ 2912900 w 2912900"/>
              <a:gd name="connsiteY3" fmla="*/ 3794262 h 4033994"/>
              <a:gd name="connsiteX4" fmla="*/ 2673168 w 2912900"/>
              <a:gd name="connsiteY4" fmla="*/ 4033994 h 4033994"/>
              <a:gd name="connsiteX5" fmla="*/ 0 w 2912900"/>
              <a:gd name="connsiteY5" fmla="*/ 4033994 h 4033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2900" h="4033994">
                <a:moveTo>
                  <a:pt x="0" y="0"/>
                </a:moveTo>
                <a:lnTo>
                  <a:pt x="2673168" y="0"/>
                </a:lnTo>
                <a:cubicBezTo>
                  <a:pt x="2805568" y="0"/>
                  <a:pt x="2912900" y="107332"/>
                  <a:pt x="2912900" y="239732"/>
                </a:cubicBezTo>
                <a:lnTo>
                  <a:pt x="2912900" y="3794262"/>
                </a:lnTo>
                <a:cubicBezTo>
                  <a:pt x="2912900" y="3926662"/>
                  <a:pt x="2805568" y="4033994"/>
                  <a:pt x="2673168" y="4033994"/>
                </a:cubicBezTo>
                <a:lnTo>
                  <a:pt x="0" y="4033994"/>
                </a:lnTo>
                <a:close/>
              </a:path>
            </a:pathLst>
          </a:custGeom>
          <a:solidFill>
            <a:schemeClr val="tx1">
              <a:lumMod val="50000"/>
              <a:lumOff val="50000"/>
              <a:alpha val="14000"/>
            </a:schemeClr>
          </a:solidFill>
          <a:effectLst>
            <a:outerShdw blurRad="1054100" dist="533400" dir="5400000" sx="122000" sy="122000" algn="t" rotWithShape="0">
              <a:prstClr val="black">
                <a:alpha val="17000"/>
              </a:prstClr>
            </a:outerShdw>
          </a:effectLst>
        </p:spPr>
        <p:txBody>
          <a:bodyPr wrap="square" anchor="ctr">
            <a:noAutofit/>
          </a:bodyPr>
          <a:lstStyle>
            <a:lvl1pPr>
              <a:defRPr lang="en-ID" sz="1200">
                <a:solidFill>
                  <a:srgbClr val="32394E"/>
                </a:solidFill>
              </a:defRPr>
            </a:lvl1pPr>
          </a:lstStyle>
          <a:p>
            <a:pPr marL="0" lvl="0" indent="0" algn="ctr">
              <a:buNone/>
            </a:pPr>
            <a:endParaRPr lang="en-ID"/>
          </a:p>
        </p:txBody>
      </p:sp>
    </p:spTree>
    <p:extLst>
      <p:ext uri="{BB962C8B-B14F-4D97-AF65-F5344CB8AC3E}">
        <p14:creationId xmlns:p14="http://schemas.microsoft.com/office/powerpoint/2010/main" val="273824827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71_Title Slide">
    <p:bg>
      <p:bgPr>
        <a:pattFill prst="dotGrid">
          <a:fgClr>
            <a:srgbClr val="C7D5E0"/>
          </a:fgClr>
          <a:bgClr>
            <a:schemeClr val="bg1"/>
          </a:bgClr>
        </a:patt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8E5EB76-034C-C8BE-2565-273101B9C1CE}"/>
              </a:ext>
            </a:extLst>
          </p:cNvPr>
          <p:cNvSpPr txBox="1"/>
          <p:nvPr userDrawn="1"/>
        </p:nvSpPr>
        <p:spPr>
          <a:xfrm>
            <a:off x="10226621" y="6501544"/>
            <a:ext cx="1568160" cy="230832"/>
          </a:xfrm>
          <a:prstGeom prst="rect">
            <a:avLst/>
          </a:prstGeom>
          <a:noFill/>
        </p:spPr>
        <p:txBody>
          <a:bodyPr wrap="square" rtlCol="0">
            <a:spAutoFit/>
          </a:bodyPr>
          <a:lstStyle/>
          <a:p>
            <a:pPr algn="r"/>
            <a:r>
              <a:rPr lang="fr-FR" sz="900" dirty="0">
                <a:solidFill>
                  <a:srgbClr val="32394E"/>
                </a:solidFill>
                <a:latin typeface="+mj-lt"/>
                <a:cs typeface="Poppins" panose="00000500000000000000" pitchFamily="50" charset="0"/>
              </a:rPr>
              <a:t>KOUAM</a:t>
            </a:r>
            <a:endParaRPr lang="id-ID" sz="900" dirty="0">
              <a:solidFill>
                <a:srgbClr val="32394E"/>
              </a:solidFill>
              <a:latin typeface="+mj-lt"/>
              <a:cs typeface="Poppins" panose="00000500000000000000" pitchFamily="50" charset="0"/>
            </a:endParaRPr>
          </a:p>
        </p:txBody>
      </p:sp>
      <p:sp>
        <p:nvSpPr>
          <p:cNvPr id="21" name="TextBox 20">
            <a:extLst>
              <a:ext uri="{FF2B5EF4-FFF2-40B4-BE49-F238E27FC236}">
                <a16:creationId xmlns:a16="http://schemas.microsoft.com/office/drawing/2014/main" id="{99A53E04-C7B0-427E-8F5D-659D769A175B}"/>
              </a:ext>
            </a:extLst>
          </p:cNvPr>
          <p:cNvSpPr txBox="1"/>
          <p:nvPr userDrawn="1"/>
        </p:nvSpPr>
        <p:spPr>
          <a:xfrm>
            <a:off x="872536" y="6523508"/>
            <a:ext cx="787195" cy="246221"/>
          </a:xfrm>
          <a:prstGeom prst="rect">
            <a:avLst/>
          </a:prstGeom>
          <a:noFill/>
        </p:spPr>
        <p:txBody>
          <a:bodyPr wrap="square" rtlCol="0">
            <a:spAutoFit/>
          </a:bodyPr>
          <a:lstStyle/>
          <a:p>
            <a:r>
              <a:rPr lang="en-US" sz="1000" b="0" kern="1000" spc="-50" baseline="0" dirty="0">
                <a:solidFill>
                  <a:srgbClr val="32394E"/>
                </a:solidFill>
                <a:latin typeface="+mj-lt"/>
                <a:cs typeface="Poppins" panose="00000500000000000000" pitchFamily="50" charset="0"/>
              </a:rPr>
              <a:t>……………..</a:t>
            </a:r>
            <a:endParaRPr lang="id-ID" sz="1000" b="0" kern="1000" spc="-50" baseline="0" dirty="0">
              <a:solidFill>
                <a:srgbClr val="32394E"/>
              </a:solidFill>
              <a:latin typeface="+mj-lt"/>
              <a:cs typeface="Poppins" panose="00000500000000000000" pitchFamily="50" charset="0"/>
            </a:endParaRPr>
          </a:p>
        </p:txBody>
      </p:sp>
      <p:sp>
        <p:nvSpPr>
          <p:cNvPr id="22" name="TextBox 21">
            <a:extLst>
              <a:ext uri="{FF2B5EF4-FFF2-40B4-BE49-F238E27FC236}">
                <a16:creationId xmlns:a16="http://schemas.microsoft.com/office/drawing/2014/main" id="{93732271-520A-0BEF-00B1-C58EB33614A4}"/>
              </a:ext>
            </a:extLst>
          </p:cNvPr>
          <p:cNvSpPr txBox="1"/>
          <p:nvPr userDrawn="1"/>
        </p:nvSpPr>
        <p:spPr>
          <a:xfrm rot="10800000" flipV="1">
            <a:off x="5639326" y="6432294"/>
            <a:ext cx="913350" cy="369332"/>
          </a:xfrm>
          <a:prstGeom prst="rect">
            <a:avLst/>
          </a:prstGeom>
          <a:noFill/>
        </p:spPr>
        <p:txBody>
          <a:bodyPr wrap="square" rtlCol="0">
            <a:spAutoFit/>
          </a:bodyPr>
          <a:lstStyle/>
          <a:p>
            <a:pPr algn="ctr"/>
            <a:fld id="{260E2A6B-A809-4840-BF14-8648BC0BDF87}" type="slidenum">
              <a:rPr lang="id-ID" sz="1800" b="0" i="0" smtClean="0">
                <a:solidFill>
                  <a:srgbClr val="2E3252">
                    <a:alpha val="20000"/>
                  </a:srgbClr>
                </a:solidFill>
                <a:latin typeface="+mn-lt"/>
                <a:ea typeface="Roboto Condensed" panose="02000000000000000000" pitchFamily="2" charset="0"/>
                <a:cs typeface="Poppins" panose="00000500000000000000" pitchFamily="50" charset="0"/>
              </a:rPr>
              <a:pPr algn="ctr"/>
              <a:t>‹N°›</a:t>
            </a:fld>
            <a:endParaRPr lang="id-ID" sz="6600" b="0" i="0" dirty="0">
              <a:solidFill>
                <a:srgbClr val="2E3252">
                  <a:alpha val="20000"/>
                </a:srgbClr>
              </a:solidFill>
              <a:latin typeface="+mn-lt"/>
              <a:ea typeface="Roboto Condensed" panose="02000000000000000000" pitchFamily="2" charset="0"/>
              <a:cs typeface="Poppins" panose="00000500000000000000" pitchFamily="50" charset="0"/>
            </a:endParaRPr>
          </a:p>
        </p:txBody>
      </p:sp>
      <p:sp>
        <p:nvSpPr>
          <p:cNvPr id="23" name="TextBox 22">
            <a:extLst>
              <a:ext uri="{FF2B5EF4-FFF2-40B4-BE49-F238E27FC236}">
                <a16:creationId xmlns:a16="http://schemas.microsoft.com/office/drawing/2014/main" id="{F17CED67-5195-FA9D-0B83-331E99C912DD}"/>
              </a:ext>
            </a:extLst>
          </p:cNvPr>
          <p:cNvSpPr txBox="1"/>
          <p:nvPr userDrawn="1"/>
        </p:nvSpPr>
        <p:spPr>
          <a:xfrm>
            <a:off x="364333" y="6454834"/>
            <a:ext cx="662361" cy="353943"/>
          </a:xfrm>
          <a:prstGeom prst="rect">
            <a:avLst/>
          </a:prstGeom>
          <a:noFill/>
        </p:spPr>
        <p:txBody>
          <a:bodyPr wrap="none" rtlCol="0">
            <a:spAutoFit/>
          </a:bodyPr>
          <a:lstStyle/>
          <a:p>
            <a:r>
              <a:rPr lang="en-US" sz="1700" b="0" spc="-200" baseline="0" dirty="0">
                <a:solidFill>
                  <a:srgbClr val="32394E"/>
                </a:solidFill>
                <a:effectLst/>
                <a:latin typeface="+mj-lt"/>
              </a:rPr>
              <a:t>202</a:t>
            </a:r>
            <a:r>
              <a:rPr lang="en-US" sz="1700" b="0" spc="-200" baseline="0" dirty="0">
                <a:solidFill>
                  <a:schemeClr val="accent1"/>
                </a:solidFill>
                <a:effectLst>
                  <a:outerShdw blurRad="50800" dist="38100" dir="5400000" algn="t" rotWithShape="0">
                    <a:schemeClr val="accent1">
                      <a:alpha val="26000"/>
                    </a:schemeClr>
                  </a:outerShdw>
                </a:effectLst>
                <a:latin typeface="+mj-lt"/>
              </a:rPr>
              <a:t>3</a:t>
            </a:r>
            <a:endParaRPr lang="en-ID" sz="1700" b="0" spc="-200" baseline="0" dirty="0">
              <a:solidFill>
                <a:schemeClr val="accent1"/>
              </a:solidFill>
              <a:effectLst>
                <a:outerShdw blurRad="50800" dist="38100" dir="5400000" algn="t" rotWithShape="0">
                  <a:schemeClr val="accent1">
                    <a:alpha val="26000"/>
                  </a:schemeClr>
                </a:outerShdw>
              </a:effectLst>
              <a:latin typeface="+mj-lt"/>
            </a:endParaRPr>
          </a:p>
        </p:txBody>
      </p:sp>
      <p:sp>
        <p:nvSpPr>
          <p:cNvPr id="3" name="Picture Placeholder 5">
            <a:extLst>
              <a:ext uri="{FF2B5EF4-FFF2-40B4-BE49-F238E27FC236}">
                <a16:creationId xmlns:a16="http://schemas.microsoft.com/office/drawing/2014/main" id="{45C93708-B3DF-8283-5C7A-A799C11B81FE}"/>
              </a:ext>
            </a:extLst>
          </p:cNvPr>
          <p:cNvSpPr>
            <a:spLocks noGrp="1"/>
          </p:cNvSpPr>
          <p:nvPr>
            <p:ph type="pic" sz="quarter" idx="10"/>
          </p:nvPr>
        </p:nvSpPr>
        <p:spPr>
          <a:xfrm rot="20699426">
            <a:off x="4337997" y="2365964"/>
            <a:ext cx="2377398" cy="3118430"/>
          </a:xfrm>
          <a:custGeom>
            <a:avLst/>
            <a:gdLst>
              <a:gd name="connsiteX0" fmla="*/ 2361682 w 2377398"/>
              <a:gd name="connsiteY0" fmla="*/ 0 h 3118430"/>
              <a:gd name="connsiteX1" fmla="*/ 2366162 w 2377398"/>
              <a:gd name="connsiteY1" fmla="*/ 3463 h 3118430"/>
              <a:gd name="connsiteX2" fmla="*/ 2364151 w 2377398"/>
              <a:gd name="connsiteY2" fmla="*/ 15321 h 3118430"/>
              <a:gd name="connsiteX3" fmla="*/ 2363765 w 2377398"/>
              <a:gd name="connsiteY3" fmla="*/ 1046816 h 3118430"/>
              <a:gd name="connsiteX4" fmla="*/ 2368494 w 2377398"/>
              <a:gd name="connsiteY4" fmla="*/ 2027725 h 3118430"/>
              <a:gd name="connsiteX5" fmla="*/ 2374874 w 2377398"/>
              <a:gd name="connsiteY5" fmla="*/ 2923183 h 3118430"/>
              <a:gd name="connsiteX6" fmla="*/ 2377398 w 2377398"/>
              <a:gd name="connsiteY6" fmla="*/ 3112002 h 3118430"/>
              <a:gd name="connsiteX7" fmla="*/ 2375668 w 2377398"/>
              <a:gd name="connsiteY7" fmla="*/ 3114240 h 3118430"/>
              <a:gd name="connsiteX8" fmla="*/ 2283513 w 2377398"/>
              <a:gd name="connsiteY8" fmla="*/ 3115419 h 3118430"/>
              <a:gd name="connsiteX9" fmla="*/ 1209512 w 2377398"/>
              <a:gd name="connsiteY9" fmla="*/ 3118429 h 3118430"/>
              <a:gd name="connsiteX10" fmla="*/ 190357 w 2377398"/>
              <a:gd name="connsiteY10" fmla="*/ 3116454 h 3118430"/>
              <a:gd name="connsiteX11" fmla="*/ 15717 w 2377398"/>
              <a:gd name="connsiteY11" fmla="*/ 3115558 h 3118430"/>
              <a:gd name="connsiteX12" fmla="*/ 15665 w 2377398"/>
              <a:gd name="connsiteY12" fmla="*/ 3099424 h 3118430"/>
              <a:gd name="connsiteX13" fmla="*/ 14543 w 2377398"/>
              <a:gd name="connsiteY13" fmla="*/ 2960864 h 3118430"/>
              <a:gd name="connsiteX14" fmla="*/ 10016 w 2377398"/>
              <a:gd name="connsiteY14" fmla="*/ 1906796 h 3118430"/>
              <a:gd name="connsiteX15" fmla="*/ 5927 w 2377398"/>
              <a:gd name="connsiteY15" fmla="*/ 1048872 h 3118430"/>
              <a:gd name="connsiteX16" fmla="*/ 1964 w 2377398"/>
              <a:gd name="connsiteY16" fmla="*/ 191942 h 3118430"/>
              <a:gd name="connsiteX17" fmla="*/ 0 w 2377398"/>
              <a:gd name="connsiteY17" fmla="*/ 23228 h 3118430"/>
              <a:gd name="connsiteX18" fmla="*/ 1732 w 2377398"/>
              <a:gd name="connsiteY18" fmla="*/ 20988 h 3118430"/>
              <a:gd name="connsiteX19" fmla="*/ 287384 w 2377398"/>
              <a:gd name="connsiteY19" fmla="*/ 18297 h 3118430"/>
              <a:gd name="connsiteX20" fmla="*/ 1293662 w 2377398"/>
              <a:gd name="connsiteY20" fmla="*/ 10318 h 3118430"/>
              <a:gd name="connsiteX21" fmla="*/ 2234838 w 2377398"/>
              <a:gd name="connsiteY21" fmla="*/ 2079 h 3118430"/>
              <a:gd name="connsiteX22" fmla="*/ 2361682 w 2377398"/>
              <a:gd name="connsiteY22" fmla="*/ 0 h 311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77398" h="3118430">
                <a:moveTo>
                  <a:pt x="2361682" y="0"/>
                </a:moveTo>
                <a:cubicBezTo>
                  <a:pt x="2362802" y="866"/>
                  <a:pt x="2364482" y="2165"/>
                  <a:pt x="2366162" y="3463"/>
                </a:cubicBezTo>
                <a:cubicBezTo>
                  <a:pt x="2365118" y="7128"/>
                  <a:pt x="2364635" y="11224"/>
                  <a:pt x="2364151" y="15321"/>
                </a:cubicBezTo>
                <a:cubicBezTo>
                  <a:pt x="2363878" y="359339"/>
                  <a:pt x="2363045" y="702924"/>
                  <a:pt x="2363765" y="1046816"/>
                </a:cubicBezTo>
                <a:cubicBezTo>
                  <a:pt x="2364306" y="1373581"/>
                  <a:pt x="2366400" y="1700654"/>
                  <a:pt x="2368494" y="2027725"/>
                </a:cubicBezTo>
                <a:cubicBezTo>
                  <a:pt x="2370434" y="2326067"/>
                  <a:pt x="2372935" y="2624842"/>
                  <a:pt x="2374874" y="2923183"/>
                </a:cubicBezTo>
                <a:cubicBezTo>
                  <a:pt x="2375385" y="2986166"/>
                  <a:pt x="2376456" y="3049579"/>
                  <a:pt x="2377398" y="3112002"/>
                </a:cubicBezTo>
                <a:cubicBezTo>
                  <a:pt x="2376533" y="3113121"/>
                  <a:pt x="2376100" y="3113681"/>
                  <a:pt x="2375668" y="3114240"/>
                </a:cubicBezTo>
                <a:cubicBezTo>
                  <a:pt x="2344949" y="3114633"/>
                  <a:pt x="2314232" y="3115025"/>
                  <a:pt x="2283513" y="3115419"/>
                </a:cubicBezTo>
                <a:cubicBezTo>
                  <a:pt x="1925987" y="3116194"/>
                  <a:pt x="1567596" y="3118088"/>
                  <a:pt x="1209512" y="3118429"/>
                </a:cubicBezTo>
                <a:cubicBezTo>
                  <a:pt x="869547" y="3118475"/>
                  <a:pt x="529889" y="3116967"/>
                  <a:pt x="190357" y="3116454"/>
                </a:cubicBezTo>
                <a:cubicBezTo>
                  <a:pt x="132762" y="3115739"/>
                  <a:pt x="74736" y="3115585"/>
                  <a:pt x="15717" y="3115558"/>
                </a:cubicBezTo>
                <a:cubicBezTo>
                  <a:pt x="15945" y="3109476"/>
                  <a:pt x="15309" y="3104514"/>
                  <a:pt x="15665" y="3099424"/>
                </a:cubicBezTo>
                <a:cubicBezTo>
                  <a:pt x="14774" y="3053136"/>
                  <a:pt x="14875" y="3006721"/>
                  <a:pt x="14543" y="2960864"/>
                </a:cubicBezTo>
                <a:cubicBezTo>
                  <a:pt x="13365" y="2609466"/>
                  <a:pt x="11194" y="2258194"/>
                  <a:pt x="10016" y="1906796"/>
                </a:cubicBezTo>
                <a:cubicBezTo>
                  <a:pt x="8610" y="1620490"/>
                  <a:pt x="6773" y="1334745"/>
                  <a:pt x="5927" y="1048872"/>
                </a:cubicBezTo>
                <a:cubicBezTo>
                  <a:pt x="4648" y="763560"/>
                  <a:pt x="2810" y="477814"/>
                  <a:pt x="1964" y="191942"/>
                </a:cubicBezTo>
                <a:cubicBezTo>
                  <a:pt x="1352" y="136034"/>
                  <a:pt x="613" y="79135"/>
                  <a:pt x="0" y="23228"/>
                </a:cubicBezTo>
                <a:cubicBezTo>
                  <a:pt x="867" y="22108"/>
                  <a:pt x="1298" y="21548"/>
                  <a:pt x="1732" y="20988"/>
                </a:cubicBezTo>
                <a:cubicBezTo>
                  <a:pt x="97424" y="19863"/>
                  <a:pt x="192251" y="19856"/>
                  <a:pt x="287384" y="18297"/>
                </a:cubicBezTo>
                <a:cubicBezTo>
                  <a:pt x="622997" y="15782"/>
                  <a:pt x="958050" y="12834"/>
                  <a:pt x="1293662" y="10318"/>
                </a:cubicBezTo>
                <a:cubicBezTo>
                  <a:pt x="1607056" y="7614"/>
                  <a:pt x="1920884" y="4350"/>
                  <a:pt x="2234838" y="2079"/>
                </a:cubicBezTo>
                <a:cubicBezTo>
                  <a:pt x="2277162" y="1717"/>
                  <a:pt x="2319358" y="363"/>
                  <a:pt x="2361682" y="0"/>
                </a:cubicBezTo>
                <a:close/>
              </a:path>
            </a:pathLst>
          </a:custGeom>
          <a:solidFill>
            <a:schemeClr val="bg1">
              <a:lumMod val="95000"/>
            </a:schemeClr>
          </a:solidFill>
          <a:effectLst/>
        </p:spPr>
        <p:txBody>
          <a:bodyPr/>
          <a:lstStyle>
            <a:lvl1pPr>
              <a:defRPr lang="en-ID" sz="1600">
                <a:solidFill>
                  <a:schemeClr val="tx1">
                    <a:lumMod val="50000"/>
                    <a:lumOff val="50000"/>
                  </a:schemeClr>
                </a:solidFill>
              </a:defRPr>
            </a:lvl1pPr>
          </a:lstStyle>
          <a:p>
            <a:pPr marL="0" lvl="0" indent="0" algn="ctr">
              <a:buNone/>
            </a:pPr>
            <a:endParaRPr lang="en-ID"/>
          </a:p>
        </p:txBody>
      </p:sp>
      <p:sp>
        <p:nvSpPr>
          <p:cNvPr id="2" name="Picture Placeholder 8">
            <a:extLst>
              <a:ext uri="{FF2B5EF4-FFF2-40B4-BE49-F238E27FC236}">
                <a16:creationId xmlns:a16="http://schemas.microsoft.com/office/drawing/2014/main" id="{8183CD91-3DCC-8E60-903C-8B0E50F1C37E}"/>
              </a:ext>
            </a:extLst>
          </p:cNvPr>
          <p:cNvSpPr>
            <a:spLocks noGrp="1"/>
          </p:cNvSpPr>
          <p:nvPr>
            <p:ph type="pic" sz="quarter" idx="11"/>
          </p:nvPr>
        </p:nvSpPr>
        <p:spPr>
          <a:xfrm>
            <a:off x="6096000" y="2470851"/>
            <a:ext cx="2428132" cy="3152099"/>
          </a:xfrm>
          <a:custGeom>
            <a:avLst/>
            <a:gdLst>
              <a:gd name="connsiteX0" fmla="*/ 64011 w 2428132"/>
              <a:gd name="connsiteY0" fmla="*/ 0 h 3152099"/>
              <a:gd name="connsiteX1" fmla="*/ 349641 w 2428132"/>
              <a:gd name="connsiteY1" fmla="*/ 4509 h 3152099"/>
              <a:gd name="connsiteX2" fmla="*/ 1355800 w 2428132"/>
              <a:gd name="connsiteY2" fmla="*/ 21893 h 3152099"/>
              <a:gd name="connsiteX3" fmla="*/ 2296885 w 2428132"/>
              <a:gd name="connsiteY3" fmla="*/ 37377 h 3152099"/>
              <a:gd name="connsiteX4" fmla="*/ 2423741 w 2428132"/>
              <a:gd name="connsiteY4" fmla="*/ 38496 h 3152099"/>
              <a:gd name="connsiteX5" fmla="*/ 2428132 w 2428132"/>
              <a:gd name="connsiteY5" fmla="*/ 42071 h 3152099"/>
              <a:gd name="connsiteX6" fmla="*/ 2425823 w 2428132"/>
              <a:gd name="connsiteY6" fmla="*/ 53874 h 3152099"/>
              <a:gd name="connsiteX7" fmla="*/ 2399441 w 2428132"/>
              <a:gd name="connsiteY7" fmla="*/ 1085032 h 3152099"/>
              <a:gd name="connsiteX8" fmla="*/ 2379446 w 2428132"/>
              <a:gd name="connsiteY8" fmla="*/ 2065748 h 3152099"/>
              <a:gd name="connsiteX9" fmla="*/ 2363257 w 2428132"/>
              <a:gd name="connsiteY9" fmla="*/ 2961083 h 3152099"/>
              <a:gd name="connsiteX10" fmla="*/ 2361021 w 2428132"/>
              <a:gd name="connsiteY10" fmla="*/ 3149905 h 3152099"/>
              <a:gd name="connsiteX11" fmla="*/ 2359235 w 2428132"/>
              <a:gd name="connsiteY11" fmla="*/ 3152099 h 3152099"/>
              <a:gd name="connsiteX12" fmla="*/ 2267079 w 2428132"/>
              <a:gd name="connsiteY12" fmla="*/ 3150955 h 3152099"/>
              <a:gd name="connsiteX13" fmla="*/ 1193344 w 2428132"/>
              <a:gd name="connsiteY13" fmla="*/ 3126897 h 3152099"/>
              <a:gd name="connsiteX14" fmla="*/ 174562 w 2428132"/>
              <a:gd name="connsiteY14" fmla="*/ 3099236 h 3152099"/>
              <a:gd name="connsiteX15" fmla="*/ 0 w 2428132"/>
              <a:gd name="connsiteY15" fmla="*/ 3093939 h 3152099"/>
              <a:gd name="connsiteX16" fmla="*/ 355 w 2428132"/>
              <a:gd name="connsiteY16" fmla="*/ 3077809 h 3152099"/>
              <a:gd name="connsiteX17" fmla="*/ 2725 w 2428132"/>
              <a:gd name="connsiteY17" fmla="*/ 2939265 h 3152099"/>
              <a:gd name="connsiteX18" fmla="*/ 24765 w 2428132"/>
              <a:gd name="connsiteY18" fmla="*/ 1885417 h 3152099"/>
              <a:gd name="connsiteX19" fmla="*/ 42299 w 2428132"/>
              <a:gd name="connsiteY19" fmla="*/ 1027663 h 3152099"/>
              <a:gd name="connsiteX20" fmla="*/ 59935 w 2428132"/>
              <a:gd name="connsiteY20" fmla="*/ 170905 h 3152099"/>
              <a:gd name="connsiteX21" fmla="*/ 62224 w 2428132"/>
              <a:gd name="connsiteY21" fmla="*/ 2195 h 3152099"/>
              <a:gd name="connsiteX22" fmla="*/ 64011 w 2428132"/>
              <a:gd name="connsiteY22" fmla="*/ 0 h 315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28132" h="3152099">
                <a:moveTo>
                  <a:pt x="64011" y="0"/>
                </a:moveTo>
                <a:cubicBezTo>
                  <a:pt x="159702" y="1287"/>
                  <a:pt x="254499" y="3670"/>
                  <a:pt x="349641" y="4509"/>
                </a:cubicBezTo>
                <a:cubicBezTo>
                  <a:pt x="685211" y="10453"/>
                  <a:pt x="1020231" y="15950"/>
                  <a:pt x="1355800" y="21893"/>
                </a:cubicBezTo>
                <a:cubicBezTo>
                  <a:pt x="1669163" y="27089"/>
                  <a:pt x="1982973" y="31735"/>
                  <a:pt x="2296885" y="37377"/>
                </a:cubicBezTo>
                <a:cubicBezTo>
                  <a:pt x="2339204" y="38082"/>
                  <a:pt x="2381421" y="37792"/>
                  <a:pt x="2423741" y="38496"/>
                </a:cubicBezTo>
                <a:cubicBezTo>
                  <a:pt x="2424839" y="39390"/>
                  <a:pt x="2426485" y="40731"/>
                  <a:pt x="2428132" y="42071"/>
                </a:cubicBezTo>
                <a:cubicBezTo>
                  <a:pt x="2426996" y="45708"/>
                  <a:pt x="2426410" y="49791"/>
                  <a:pt x="2425823" y="53874"/>
                </a:cubicBezTo>
                <a:cubicBezTo>
                  <a:pt x="2416880" y="397776"/>
                  <a:pt x="2407388" y="741231"/>
                  <a:pt x="2399441" y="1085032"/>
                </a:cubicBezTo>
                <a:cubicBezTo>
                  <a:pt x="2391746" y="1411707"/>
                  <a:pt x="2385596" y="1738728"/>
                  <a:pt x="2379446" y="2065748"/>
                </a:cubicBezTo>
                <a:cubicBezTo>
                  <a:pt x="2373867" y="2364044"/>
                  <a:pt x="2368837" y="2662787"/>
                  <a:pt x="2363257" y="2961083"/>
                </a:cubicBezTo>
                <a:cubicBezTo>
                  <a:pt x="2362180" y="3024058"/>
                  <a:pt x="2361652" y="3087479"/>
                  <a:pt x="2361021" y="3149905"/>
                </a:cubicBezTo>
                <a:cubicBezTo>
                  <a:pt x="2360128" y="3151002"/>
                  <a:pt x="2359681" y="3151551"/>
                  <a:pt x="2359235" y="3152099"/>
                </a:cubicBezTo>
                <a:cubicBezTo>
                  <a:pt x="2328516" y="3151718"/>
                  <a:pt x="2297798" y="3151336"/>
                  <a:pt x="2267079" y="3150955"/>
                </a:cubicBezTo>
                <a:cubicBezTo>
                  <a:pt x="1909648" y="3142719"/>
                  <a:pt x="1551323" y="3135580"/>
                  <a:pt x="1193344" y="3126897"/>
                </a:cubicBezTo>
                <a:cubicBezTo>
                  <a:pt x="853486" y="3118374"/>
                  <a:pt x="513973" y="3108307"/>
                  <a:pt x="174562" y="3099236"/>
                </a:cubicBezTo>
                <a:cubicBezTo>
                  <a:pt x="117004" y="3097070"/>
                  <a:pt x="59000" y="3095454"/>
                  <a:pt x="0" y="3093939"/>
                </a:cubicBezTo>
                <a:cubicBezTo>
                  <a:pt x="382" y="3087865"/>
                  <a:pt x="-129" y="3082888"/>
                  <a:pt x="355" y="3077809"/>
                </a:cubicBezTo>
                <a:cubicBezTo>
                  <a:pt x="631" y="3031513"/>
                  <a:pt x="1901" y="2985115"/>
                  <a:pt x="2725" y="2939265"/>
                </a:cubicBezTo>
                <a:cubicBezTo>
                  <a:pt x="10404" y="2587949"/>
                  <a:pt x="17087" y="2236734"/>
                  <a:pt x="24765" y="1885417"/>
                </a:cubicBezTo>
                <a:cubicBezTo>
                  <a:pt x="30576" y="1599167"/>
                  <a:pt x="35940" y="1313466"/>
                  <a:pt x="42299" y="1027663"/>
                </a:cubicBezTo>
                <a:cubicBezTo>
                  <a:pt x="48212" y="742409"/>
                  <a:pt x="53576" y="456708"/>
                  <a:pt x="59935" y="170905"/>
                </a:cubicBezTo>
                <a:cubicBezTo>
                  <a:pt x="60732" y="115000"/>
                  <a:pt x="61427" y="58100"/>
                  <a:pt x="62224" y="2195"/>
                </a:cubicBezTo>
                <a:cubicBezTo>
                  <a:pt x="63118" y="1098"/>
                  <a:pt x="63564" y="549"/>
                  <a:pt x="64011" y="0"/>
                </a:cubicBezTo>
                <a:close/>
              </a:path>
            </a:pathLst>
          </a:custGeom>
          <a:solidFill>
            <a:schemeClr val="bg1">
              <a:lumMod val="95000"/>
            </a:schemeClr>
          </a:solidFill>
          <a:effectLst/>
        </p:spPr>
        <p:txBody>
          <a:bodyPr/>
          <a:lstStyle>
            <a:lvl1pPr>
              <a:defRPr lang="en-ID" sz="1600">
                <a:solidFill>
                  <a:schemeClr val="tx1">
                    <a:lumMod val="50000"/>
                    <a:lumOff val="50000"/>
                  </a:schemeClr>
                </a:solidFill>
              </a:defRPr>
            </a:lvl1pPr>
          </a:lstStyle>
          <a:p>
            <a:pPr marL="0" lvl="0" indent="0" algn="ctr">
              <a:buNone/>
            </a:pPr>
            <a:endParaRPr lang="en-ID" dirty="0"/>
          </a:p>
        </p:txBody>
      </p:sp>
    </p:spTree>
    <p:extLst>
      <p:ext uri="{BB962C8B-B14F-4D97-AF65-F5344CB8AC3E}">
        <p14:creationId xmlns:p14="http://schemas.microsoft.com/office/powerpoint/2010/main" val="186474443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4_Title Slide">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D198A52D-892A-AE16-838F-CD7CAF20A5BA}"/>
              </a:ext>
            </a:extLst>
          </p:cNvPr>
          <p:cNvSpPr/>
          <p:nvPr userDrawn="1"/>
        </p:nvSpPr>
        <p:spPr>
          <a:xfrm rot="16200000">
            <a:off x="8445338" y="2071859"/>
            <a:ext cx="4779043" cy="2714283"/>
          </a:xfrm>
          <a:prstGeom prst="triangle">
            <a:avLst/>
          </a:prstGeom>
          <a:solidFill>
            <a:srgbClr val="C7D5E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Isosceles Triangle 2">
            <a:extLst>
              <a:ext uri="{FF2B5EF4-FFF2-40B4-BE49-F238E27FC236}">
                <a16:creationId xmlns:a16="http://schemas.microsoft.com/office/drawing/2014/main" id="{0E5CD1B6-547C-A06D-B587-9A4BF6E4A98C}"/>
              </a:ext>
            </a:extLst>
          </p:cNvPr>
          <p:cNvSpPr/>
          <p:nvPr userDrawn="1"/>
        </p:nvSpPr>
        <p:spPr>
          <a:xfrm rot="10800000">
            <a:off x="3291591" y="0"/>
            <a:ext cx="5608817" cy="2466725"/>
          </a:xfrm>
          <a:prstGeom prst="triangle">
            <a:avLst/>
          </a:prstGeom>
          <a:solidFill>
            <a:srgbClr val="C7D5E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Isosceles Triangle 3">
            <a:extLst>
              <a:ext uri="{FF2B5EF4-FFF2-40B4-BE49-F238E27FC236}">
                <a16:creationId xmlns:a16="http://schemas.microsoft.com/office/drawing/2014/main" id="{B6E06263-43CF-E57B-79C8-A2D081B70758}"/>
              </a:ext>
            </a:extLst>
          </p:cNvPr>
          <p:cNvSpPr/>
          <p:nvPr userDrawn="1"/>
        </p:nvSpPr>
        <p:spPr>
          <a:xfrm>
            <a:off x="3291591" y="4391275"/>
            <a:ext cx="5608817" cy="2466725"/>
          </a:xfrm>
          <a:prstGeom prst="triangle">
            <a:avLst/>
          </a:prstGeom>
          <a:solidFill>
            <a:srgbClr val="C7D5E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Isosceles Triangle 4">
            <a:extLst>
              <a:ext uri="{FF2B5EF4-FFF2-40B4-BE49-F238E27FC236}">
                <a16:creationId xmlns:a16="http://schemas.microsoft.com/office/drawing/2014/main" id="{81581E38-BB1A-6800-673A-57BF8BA80A9D}"/>
              </a:ext>
            </a:extLst>
          </p:cNvPr>
          <p:cNvSpPr/>
          <p:nvPr userDrawn="1"/>
        </p:nvSpPr>
        <p:spPr>
          <a:xfrm rot="5400000">
            <a:off x="-1032381" y="2071859"/>
            <a:ext cx="4779043" cy="2714283"/>
          </a:xfrm>
          <a:prstGeom prst="triangle">
            <a:avLst/>
          </a:prstGeom>
          <a:solidFill>
            <a:srgbClr val="C7D5E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42452957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accel="14000" decel="86000" fill="hold" grpId="1" nodeType="withEffect">
                                  <p:stCondLst>
                                    <p:cond delay="250"/>
                                  </p:stCondLst>
                                  <p:childTnLst>
                                    <p:animMotion origin="layout" path="M 0 -1.11111E-6 L 0 -0.35972 " pathEditMode="relative" rAng="0" ptsTypes="AA">
                                      <p:cBhvr>
                                        <p:cTn id="9" dur="1250" spd="-100000" fill="hold"/>
                                        <p:tgtEl>
                                          <p:spTgt spid="3"/>
                                        </p:tgtEl>
                                        <p:attrNameLst>
                                          <p:attrName>ppt_x</p:attrName>
                                          <p:attrName>ppt_y</p:attrName>
                                        </p:attrNameLst>
                                      </p:cBhvr>
                                      <p:rCtr x="0" y="-17986"/>
                                    </p:animMotion>
                                  </p:childTnLst>
                                </p:cTn>
                              </p:par>
                              <p:par>
                                <p:cTn id="10" presetID="10"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14000" decel="86000" fill="hold" grpId="1" nodeType="withEffect">
                                  <p:stCondLst>
                                    <p:cond delay="250"/>
                                  </p:stCondLst>
                                  <p:childTnLst>
                                    <p:animMotion origin="layout" path="M 1.875E-6 0 L -0.22266 0 " pathEditMode="relative" rAng="0" ptsTypes="AA">
                                      <p:cBhvr>
                                        <p:cTn id="14" dur="1250" spd="-100000" fill="hold"/>
                                        <p:tgtEl>
                                          <p:spTgt spid="5"/>
                                        </p:tgtEl>
                                        <p:attrNameLst>
                                          <p:attrName>ppt_x</p:attrName>
                                          <p:attrName>ppt_y</p:attrName>
                                        </p:attrNameLst>
                                      </p:cBhvr>
                                      <p:rCtr x="-11133" y="0"/>
                                    </p:animMotion>
                                  </p:childTnLst>
                                </p:cTn>
                              </p:par>
                              <p:par>
                                <p:cTn id="15" presetID="10" presetClass="entr" presetSubtype="0" fill="hold" grpId="0" nodeType="withEffect">
                                  <p:stCondLst>
                                    <p:cond delay="2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accel="14000" decel="86000" fill="hold" grpId="1" nodeType="withEffect">
                                  <p:stCondLst>
                                    <p:cond delay="250"/>
                                  </p:stCondLst>
                                  <p:childTnLst>
                                    <p:animMotion origin="layout" path="M 0 1.11111E-6 L 0 0.35972 " pathEditMode="relative" rAng="0" ptsTypes="AA">
                                      <p:cBhvr>
                                        <p:cTn id="19" dur="1250" spd="-100000" fill="hold"/>
                                        <p:tgtEl>
                                          <p:spTgt spid="4"/>
                                        </p:tgtEl>
                                        <p:attrNameLst>
                                          <p:attrName>ppt_x</p:attrName>
                                          <p:attrName>ppt_y</p:attrName>
                                        </p:attrNameLst>
                                      </p:cBhvr>
                                      <p:rCtr x="0" y="17986"/>
                                    </p:animMotion>
                                  </p:childTnLst>
                                </p:cTn>
                              </p:par>
                              <p:par>
                                <p:cTn id="20" presetID="10" presetClass="entr" presetSubtype="0" fill="hold" grpId="0" nodeType="withEffect">
                                  <p:stCondLst>
                                    <p:cond delay="25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63" presetClass="path" presetSubtype="0" accel="14000" decel="86000" fill="hold" grpId="1" nodeType="withEffect">
                                  <p:stCondLst>
                                    <p:cond delay="250"/>
                                  </p:stCondLst>
                                  <p:childTnLst>
                                    <p:animMotion origin="layout" path="M -1.875E-6 0 L 0.22266 0 " pathEditMode="relative" rAng="0" ptsTypes="AA">
                                      <p:cBhvr>
                                        <p:cTn id="24" dur="1250" spd="-100000" fill="hold"/>
                                        <p:tgtEl>
                                          <p:spTgt spid="2"/>
                                        </p:tgtEl>
                                        <p:attrNameLst>
                                          <p:attrName>ppt_x</p:attrName>
                                          <p:attrName>ppt_y</p:attrName>
                                        </p:attrNameLst>
                                      </p:cBhvr>
                                      <p:rCtr x="11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2" name="Picture Placeholder 11">
            <a:extLst>
              <a:ext uri="{FF2B5EF4-FFF2-40B4-BE49-F238E27FC236}">
                <a16:creationId xmlns:a16="http://schemas.microsoft.com/office/drawing/2014/main" id="{C6542FB7-3872-F14B-E92F-713EEFA65A4B}"/>
              </a:ext>
            </a:extLst>
          </p:cNvPr>
          <p:cNvSpPr>
            <a:spLocks noGrp="1"/>
          </p:cNvSpPr>
          <p:nvPr>
            <p:ph type="pic" sz="quarter" idx="12"/>
          </p:nvPr>
        </p:nvSpPr>
        <p:spPr>
          <a:xfrm>
            <a:off x="8711329" y="1686530"/>
            <a:ext cx="2137646" cy="3109431"/>
          </a:xfrm>
          <a:prstGeom prst="roundRect">
            <a:avLst>
              <a:gd name="adj" fmla="val 8745"/>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3" name="Picture Placeholder 10">
            <a:extLst>
              <a:ext uri="{FF2B5EF4-FFF2-40B4-BE49-F238E27FC236}">
                <a16:creationId xmlns:a16="http://schemas.microsoft.com/office/drawing/2014/main" id="{E91E7947-215D-6901-D533-7FFDB763BAF9}"/>
              </a:ext>
            </a:extLst>
          </p:cNvPr>
          <p:cNvSpPr>
            <a:spLocks noGrp="1"/>
          </p:cNvSpPr>
          <p:nvPr>
            <p:ph type="pic" sz="quarter" idx="11"/>
          </p:nvPr>
        </p:nvSpPr>
        <p:spPr>
          <a:xfrm>
            <a:off x="6321021" y="1686530"/>
            <a:ext cx="2137646" cy="3109431"/>
          </a:xfrm>
          <a:prstGeom prst="roundRect">
            <a:avLst>
              <a:gd name="adj" fmla="val 8745"/>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4" name="Picture Placeholder 9">
            <a:extLst>
              <a:ext uri="{FF2B5EF4-FFF2-40B4-BE49-F238E27FC236}">
                <a16:creationId xmlns:a16="http://schemas.microsoft.com/office/drawing/2014/main" id="{B3B4CCC7-AFAA-34BA-385C-543E6C0BC9F0}"/>
              </a:ext>
            </a:extLst>
          </p:cNvPr>
          <p:cNvSpPr>
            <a:spLocks noGrp="1"/>
          </p:cNvSpPr>
          <p:nvPr>
            <p:ph type="pic" sz="quarter" idx="10"/>
          </p:nvPr>
        </p:nvSpPr>
        <p:spPr>
          <a:xfrm>
            <a:off x="1420814" y="1686531"/>
            <a:ext cx="2137646" cy="3109431"/>
          </a:xfrm>
          <a:prstGeom prst="roundRect">
            <a:avLst>
              <a:gd name="adj" fmla="val 8745"/>
            </a:avLst>
          </a:pr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Tree>
    <p:extLst>
      <p:ext uri="{BB962C8B-B14F-4D97-AF65-F5344CB8AC3E}">
        <p14:creationId xmlns:p14="http://schemas.microsoft.com/office/powerpoint/2010/main" val="299218471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par>
                                <p:cTn id="8" presetID="2" presetClass="entr" presetSubtype="4" decel="100000" fill="hold" grpId="1" nodeType="withEffect">
                                  <p:stCondLst>
                                    <p:cond delay="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250" fill="hold"/>
                                        <p:tgtEl>
                                          <p:spTgt spid="4"/>
                                        </p:tgtEl>
                                        <p:attrNameLst>
                                          <p:attrName>ppt_x</p:attrName>
                                        </p:attrNameLst>
                                      </p:cBhvr>
                                      <p:tavLst>
                                        <p:tav tm="0">
                                          <p:val>
                                            <p:strVal val="#ppt_x"/>
                                          </p:val>
                                        </p:tav>
                                        <p:tav tm="100000">
                                          <p:val>
                                            <p:strVal val="#ppt_x"/>
                                          </p:val>
                                        </p:tav>
                                      </p:tavLst>
                                    </p:anim>
                                    <p:anim calcmode="lin" valueType="num">
                                      <p:cBhvr additive="base">
                                        <p:cTn id="11" dur="1250" fill="hold"/>
                                        <p:tgtEl>
                                          <p:spTgt spid="4"/>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1000"/>
                                        <p:tgtEl>
                                          <p:spTgt spid="3"/>
                                        </p:tgtEl>
                                      </p:cBhvr>
                                    </p:animEffect>
                                  </p:childTnLst>
                                </p:cTn>
                              </p:par>
                              <p:par>
                                <p:cTn id="15" presetID="2" presetClass="entr" presetSubtype="4" decel="100000" fill="hold" grpId="1" nodeType="withEffect">
                                  <p:stCondLst>
                                    <p:cond delay="50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250" fill="hold"/>
                                        <p:tgtEl>
                                          <p:spTgt spid="3"/>
                                        </p:tgtEl>
                                        <p:attrNameLst>
                                          <p:attrName>ppt_x</p:attrName>
                                        </p:attrNameLst>
                                      </p:cBhvr>
                                      <p:tavLst>
                                        <p:tav tm="0">
                                          <p:val>
                                            <p:strVal val="#ppt_x"/>
                                          </p:val>
                                        </p:tav>
                                        <p:tav tm="100000">
                                          <p:val>
                                            <p:strVal val="#ppt_x"/>
                                          </p:val>
                                        </p:tav>
                                      </p:tavLst>
                                    </p:anim>
                                    <p:anim calcmode="lin" valueType="num">
                                      <p:cBhvr additive="base">
                                        <p:cTn id="18" dur="1250" fill="hold"/>
                                        <p:tgtEl>
                                          <p:spTgt spid="3"/>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50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1000"/>
                                        <p:tgtEl>
                                          <p:spTgt spid="2"/>
                                        </p:tgtEl>
                                      </p:cBhvr>
                                    </p:animEffect>
                                  </p:childTnLst>
                                </p:cTn>
                              </p:par>
                              <p:par>
                                <p:cTn id="22" presetID="2" presetClass="entr" presetSubtype="4" decel="100000" fill="hold" grpId="1" nodeType="withEffect">
                                  <p:stCondLst>
                                    <p:cond delay="50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1250" fill="hold"/>
                                        <p:tgtEl>
                                          <p:spTgt spid="2"/>
                                        </p:tgtEl>
                                        <p:attrNameLst>
                                          <p:attrName>ppt_x</p:attrName>
                                        </p:attrNameLst>
                                      </p:cBhvr>
                                      <p:tavLst>
                                        <p:tav tm="0">
                                          <p:val>
                                            <p:strVal val="#ppt_x"/>
                                          </p:val>
                                        </p:tav>
                                        <p:tav tm="100000">
                                          <p:val>
                                            <p:strVal val="#ppt_x"/>
                                          </p:val>
                                        </p:tav>
                                      </p:tavLst>
                                    </p:anim>
                                    <p:anim calcmode="lin" valueType="num">
                                      <p:cBhvr additive="base">
                                        <p:cTn id="25" dur="1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2E6F92C-8CA4-AB80-6488-D591EA36D9A2}"/>
              </a:ext>
            </a:extLst>
          </p:cNvPr>
          <p:cNvSpPr>
            <a:spLocks noGrp="1"/>
          </p:cNvSpPr>
          <p:nvPr>
            <p:ph type="pic" sz="quarter" idx="10"/>
          </p:nvPr>
        </p:nvSpPr>
        <p:spPr>
          <a:xfrm>
            <a:off x="934612" y="699872"/>
            <a:ext cx="10467720" cy="5133059"/>
          </a:xfrm>
          <a:custGeom>
            <a:avLst/>
            <a:gdLst>
              <a:gd name="connsiteX0" fmla="*/ 260451 w 10467720"/>
              <a:gd name="connsiteY0" fmla="*/ 0 h 5133059"/>
              <a:gd name="connsiteX1" fmla="*/ 10207269 w 10467720"/>
              <a:gd name="connsiteY1" fmla="*/ 0 h 5133059"/>
              <a:gd name="connsiteX2" fmla="*/ 10467720 w 10467720"/>
              <a:gd name="connsiteY2" fmla="*/ 260451 h 5133059"/>
              <a:gd name="connsiteX3" fmla="*/ 10467720 w 10467720"/>
              <a:gd name="connsiteY3" fmla="*/ 4872608 h 5133059"/>
              <a:gd name="connsiteX4" fmla="*/ 10207269 w 10467720"/>
              <a:gd name="connsiteY4" fmla="*/ 5133059 h 5133059"/>
              <a:gd name="connsiteX5" fmla="*/ 260451 w 10467720"/>
              <a:gd name="connsiteY5" fmla="*/ 5133059 h 5133059"/>
              <a:gd name="connsiteX6" fmla="*/ 0 w 10467720"/>
              <a:gd name="connsiteY6" fmla="*/ 4872608 h 5133059"/>
              <a:gd name="connsiteX7" fmla="*/ 0 w 10467720"/>
              <a:gd name="connsiteY7" fmla="*/ 260451 h 5133059"/>
              <a:gd name="connsiteX8" fmla="*/ 260451 w 10467720"/>
              <a:gd name="connsiteY8" fmla="*/ 0 h 513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67720" h="5133059">
                <a:moveTo>
                  <a:pt x="260451" y="0"/>
                </a:moveTo>
                <a:lnTo>
                  <a:pt x="10207269" y="0"/>
                </a:lnTo>
                <a:cubicBezTo>
                  <a:pt x="10351112" y="0"/>
                  <a:pt x="10467720" y="116608"/>
                  <a:pt x="10467720" y="260451"/>
                </a:cubicBezTo>
                <a:lnTo>
                  <a:pt x="10467720" y="4872608"/>
                </a:lnTo>
                <a:cubicBezTo>
                  <a:pt x="10467720" y="5016451"/>
                  <a:pt x="10351112" y="5133059"/>
                  <a:pt x="10207269" y="5133059"/>
                </a:cubicBezTo>
                <a:lnTo>
                  <a:pt x="260451" y="5133059"/>
                </a:lnTo>
                <a:cubicBezTo>
                  <a:pt x="116608" y="5133059"/>
                  <a:pt x="0" y="5016451"/>
                  <a:pt x="0" y="4872608"/>
                </a:cubicBezTo>
                <a:lnTo>
                  <a:pt x="0" y="260451"/>
                </a:lnTo>
                <a:cubicBezTo>
                  <a:pt x="0" y="116608"/>
                  <a:pt x="116608" y="0"/>
                  <a:pt x="260451"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
        <p:nvSpPr>
          <p:cNvPr id="10" name="Picture Placeholder 9">
            <a:extLst>
              <a:ext uri="{FF2B5EF4-FFF2-40B4-BE49-F238E27FC236}">
                <a16:creationId xmlns:a16="http://schemas.microsoft.com/office/drawing/2014/main" id="{AC9BB845-86A7-8CB1-4D72-A7904A00E935}"/>
              </a:ext>
            </a:extLst>
          </p:cNvPr>
          <p:cNvSpPr>
            <a:spLocks noGrp="1"/>
          </p:cNvSpPr>
          <p:nvPr>
            <p:ph type="pic" sz="quarter" idx="11"/>
          </p:nvPr>
        </p:nvSpPr>
        <p:spPr>
          <a:xfrm>
            <a:off x="5657848" y="3257551"/>
            <a:ext cx="3476170" cy="2594433"/>
          </a:xfrm>
          <a:custGeom>
            <a:avLst/>
            <a:gdLst>
              <a:gd name="connsiteX0" fmla="*/ 0 w 3476170"/>
              <a:gd name="connsiteY0" fmla="*/ 0 h 2594433"/>
              <a:gd name="connsiteX1" fmla="*/ 3476170 w 3476170"/>
              <a:gd name="connsiteY1" fmla="*/ 0 h 2594433"/>
              <a:gd name="connsiteX2" fmla="*/ 3476170 w 3476170"/>
              <a:gd name="connsiteY2" fmla="*/ 1297217 h 2594433"/>
              <a:gd name="connsiteX3" fmla="*/ 2178955 w 3476170"/>
              <a:gd name="connsiteY3" fmla="*/ 2594433 h 2594433"/>
              <a:gd name="connsiteX4" fmla="*/ 0 w 3476170"/>
              <a:gd name="connsiteY4" fmla="*/ 2594432 h 2594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170" h="2594433">
                <a:moveTo>
                  <a:pt x="0" y="0"/>
                </a:moveTo>
                <a:lnTo>
                  <a:pt x="3476170" y="0"/>
                </a:lnTo>
                <a:lnTo>
                  <a:pt x="3476170" y="1297217"/>
                </a:lnTo>
                <a:cubicBezTo>
                  <a:pt x="3476170" y="2013650"/>
                  <a:pt x="2895388" y="2594433"/>
                  <a:pt x="2178955" y="2594433"/>
                </a:cubicBezTo>
                <a:cubicBezTo>
                  <a:pt x="1452637" y="2594433"/>
                  <a:pt x="726318" y="2594432"/>
                  <a:pt x="0" y="2594432"/>
                </a:cubicBezTo>
                <a:close/>
              </a:path>
            </a:pathLst>
          </a:custGeom>
          <a:solidFill>
            <a:schemeClr val="tx1">
              <a:lumMod val="50000"/>
              <a:lumOff val="50000"/>
              <a:alpha val="10000"/>
            </a:schemeClr>
          </a:solidFill>
          <a:effectLst>
            <a:outerShdw blurRad="584200" dist="698500" dir="8100000" sx="96000" sy="96000" algn="tr" rotWithShape="0">
              <a:prstClr val="black">
                <a:alpha val="18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Tree>
    <p:extLst>
      <p:ext uri="{BB962C8B-B14F-4D97-AF65-F5344CB8AC3E}">
        <p14:creationId xmlns:p14="http://schemas.microsoft.com/office/powerpoint/2010/main" val="293384227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000"/>
                                        <p:tgtEl>
                                          <p:spTgt spid="6"/>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250" fill="hold"/>
                                        <p:tgtEl>
                                          <p:spTgt spid="6"/>
                                        </p:tgtEl>
                                        <p:attrNameLst>
                                          <p:attrName>ppt_x</p:attrName>
                                        </p:attrNameLst>
                                      </p:cBhvr>
                                      <p:tavLst>
                                        <p:tav tm="0">
                                          <p:val>
                                            <p:strVal val="#ppt_x"/>
                                          </p:val>
                                        </p:tav>
                                        <p:tav tm="100000">
                                          <p:val>
                                            <p:strVal val="#ppt_x"/>
                                          </p:val>
                                        </p:tav>
                                      </p:tavLst>
                                    </p:anim>
                                    <p:anim calcmode="lin" valueType="num">
                                      <p:cBhvr additive="base">
                                        <p:cTn id="11" dur="1250" fill="hold"/>
                                        <p:tgtEl>
                                          <p:spTgt spid="6"/>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25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1000"/>
                                        <p:tgtEl>
                                          <p:spTgt spid="10"/>
                                        </p:tgtEl>
                                      </p:cBhvr>
                                    </p:animEffect>
                                  </p:childTnLst>
                                </p:cTn>
                              </p:par>
                              <p:par>
                                <p:cTn id="15" presetID="2" presetClass="entr" presetSubtype="4" decel="100000" fill="hold" grpId="1" nodeType="with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250" fill="hold"/>
                                        <p:tgtEl>
                                          <p:spTgt spid="10"/>
                                        </p:tgtEl>
                                        <p:attrNameLst>
                                          <p:attrName>ppt_x</p:attrName>
                                        </p:attrNameLst>
                                      </p:cBhvr>
                                      <p:tavLst>
                                        <p:tav tm="0">
                                          <p:val>
                                            <p:strVal val="#ppt_x"/>
                                          </p:val>
                                        </p:tav>
                                        <p:tav tm="100000">
                                          <p:val>
                                            <p:strVal val="#ppt_x"/>
                                          </p:val>
                                        </p:tav>
                                      </p:tavLst>
                                    </p:anim>
                                    <p:anim calcmode="lin" valueType="num">
                                      <p:cBhvr additive="base">
                                        <p:cTn id="18" dur="1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animBg="1"/>
      <p:bldP spid="10"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3DE8EC4-D6AB-03CC-C678-D3F17676B56F}"/>
              </a:ext>
            </a:extLst>
          </p:cNvPr>
          <p:cNvSpPr>
            <a:spLocks noGrp="1"/>
          </p:cNvSpPr>
          <p:nvPr>
            <p:ph type="pic" sz="quarter" idx="10"/>
          </p:nvPr>
        </p:nvSpPr>
        <p:spPr>
          <a:xfrm>
            <a:off x="904876" y="1342926"/>
            <a:ext cx="7948838" cy="1695548"/>
          </a:xfrm>
          <a:custGeom>
            <a:avLst/>
            <a:gdLst>
              <a:gd name="connsiteX0" fmla="*/ 0 w 7948838"/>
              <a:gd name="connsiteY0" fmla="*/ 0 h 1695548"/>
              <a:gd name="connsiteX1" fmla="*/ 7948838 w 7948838"/>
              <a:gd name="connsiteY1" fmla="*/ 0 h 1695548"/>
              <a:gd name="connsiteX2" fmla="*/ 7948838 w 7948838"/>
              <a:gd name="connsiteY2" fmla="*/ 1695548 h 1695548"/>
              <a:gd name="connsiteX3" fmla="*/ 0 w 7948838"/>
              <a:gd name="connsiteY3" fmla="*/ 1695548 h 1695548"/>
            </a:gdLst>
            <a:ahLst/>
            <a:cxnLst>
              <a:cxn ang="0">
                <a:pos x="connsiteX0" y="connsiteY0"/>
              </a:cxn>
              <a:cxn ang="0">
                <a:pos x="connsiteX1" y="connsiteY1"/>
              </a:cxn>
              <a:cxn ang="0">
                <a:pos x="connsiteX2" y="connsiteY2"/>
              </a:cxn>
              <a:cxn ang="0">
                <a:pos x="connsiteX3" y="connsiteY3"/>
              </a:cxn>
            </a:cxnLst>
            <a:rect l="l" t="t" r="r" b="b"/>
            <a:pathLst>
              <a:path w="7948838" h="1695548">
                <a:moveTo>
                  <a:pt x="0" y="0"/>
                </a:moveTo>
                <a:lnTo>
                  <a:pt x="7948838" y="0"/>
                </a:lnTo>
                <a:lnTo>
                  <a:pt x="7948838" y="1695548"/>
                </a:lnTo>
                <a:lnTo>
                  <a:pt x="0" y="1695548"/>
                </a:ln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
        <p:nvSpPr>
          <p:cNvPr id="7" name="Picture Placeholder 6">
            <a:extLst>
              <a:ext uri="{FF2B5EF4-FFF2-40B4-BE49-F238E27FC236}">
                <a16:creationId xmlns:a16="http://schemas.microsoft.com/office/drawing/2014/main" id="{4B6918E7-1E6B-6261-12E1-A7FA38187834}"/>
              </a:ext>
            </a:extLst>
          </p:cNvPr>
          <p:cNvSpPr>
            <a:spLocks noGrp="1"/>
          </p:cNvSpPr>
          <p:nvPr>
            <p:ph type="pic" sz="quarter" idx="11"/>
          </p:nvPr>
        </p:nvSpPr>
        <p:spPr>
          <a:xfrm>
            <a:off x="8853714" y="1342926"/>
            <a:ext cx="3338286" cy="1695548"/>
          </a:xfrm>
          <a:custGeom>
            <a:avLst/>
            <a:gdLst>
              <a:gd name="connsiteX0" fmla="*/ 847774 w 3338286"/>
              <a:gd name="connsiteY0" fmla="*/ 0 h 1695548"/>
              <a:gd name="connsiteX1" fmla="*/ 2490512 w 3338286"/>
              <a:gd name="connsiteY1" fmla="*/ 0 h 1695548"/>
              <a:gd name="connsiteX2" fmla="*/ 3338286 w 3338286"/>
              <a:gd name="connsiteY2" fmla="*/ 847774 h 1695548"/>
              <a:gd name="connsiteX3" fmla="*/ 2490512 w 3338286"/>
              <a:gd name="connsiteY3" fmla="*/ 1695548 h 1695548"/>
              <a:gd name="connsiteX4" fmla="*/ 847774 w 3338286"/>
              <a:gd name="connsiteY4" fmla="*/ 1695548 h 1695548"/>
              <a:gd name="connsiteX5" fmla="*/ 0 w 3338286"/>
              <a:gd name="connsiteY5" fmla="*/ 847774 h 1695548"/>
              <a:gd name="connsiteX6" fmla="*/ 847774 w 3338286"/>
              <a:gd name="connsiteY6" fmla="*/ 0 h 169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8286" h="1695548">
                <a:moveTo>
                  <a:pt x="847774" y="0"/>
                </a:moveTo>
                <a:lnTo>
                  <a:pt x="2490512" y="0"/>
                </a:lnTo>
                <a:cubicBezTo>
                  <a:pt x="2958725" y="0"/>
                  <a:pt x="3338286" y="379561"/>
                  <a:pt x="3338286" y="847774"/>
                </a:cubicBezTo>
                <a:cubicBezTo>
                  <a:pt x="3338286" y="1315987"/>
                  <a:pt x="2958725" y="1695548"/>
                  <a:pt x="2490512" y="1695548"/>
                </a:cubicBezTo>
                <a:lnTo>
                  <a:pt x="847774" y="1695548"/>
                </a:lnTo>
                <a:cubicBezTo>
                  <a:pt x="379561" y="1695548"/>
                  <a:pt x="0" y="1315987"/>
                  <a:pt x="0" y="847774"/>
                </a:cubicBezTo>
                <a:cubicBezTo>
                  <a:pt x="0" y="379561"/>
                  <a:pt x="379561" y="0"/>
                  <a:pt x="847774"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Tree>
    <p:extLst>
      <p:ext uri="{BB962C8B-B14F-4D97-AF65-F5344CB8AC3E}">
        <p14:creationId xmlns:p14="http://schemas.microsoft.com/office/powerpoint/2010/main" val="324766092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000"/>
                                        <p:tgtEl>
                                          <p:spTgt spid="8"/>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250" fill="hold"/>
                                        <p:tgtEl>
                                          <p:spTgt spid="8"/>
                                        </p:tgtEl>
                                        <p:attrNameLst>
                                          <p:attrName>ppt_x</p:attrName>
                                        </p:attrNameLst>
                                      </p:cBhvr>
                                      <p:tavLst>
                                        <p:tav tm="0">
                                          <p:val>
                                            <p:strVal val="#ppt_x"/>
                                          </p:val>
                                        </p:tav>
                                        <p:tav tm="100000">
                                          <p:val>
                                            <p:strVal val="#ppt_x"/>
                                          </p:val>
                                        </p:tav>
                                      </p:tavLst>
                                    </p:anim>
                                    <p:anim calcmode="lin" valueType="num">
                                      <p:cBhvr additive="base">
                                        <p:cTn id="11" dur="1250" fill="hold"/>
                                        <p:tgtEl>
                                          <p:spTgt spid="8"/>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1000"/>
                                        <p:tgtEl>
                                          <p:spTgt spid="7"/>
                                        </p:tgtEl>
                                      </p:cBhvr>
                                    </p:animEffect>
                                  </p:childTnLst>
                                </p:cTn>
                              </p:par>
                              <p:par>
                                <p:cTn id="15" presetID="2" presetClass="entr" presetSubtype="4" decel="100000" fill="hold" grpId="1"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250" fill="hold"/>
                                        <p:tgtEl>
                                          <p:spTgt spid="7"/>
                                        </p:tgtEl>
                                        <p:attrNameLst>
                                          <p:attrName>ppt_x</p:attrName>
                                        </p:attrNameLst>
                                      </p:cBhvr>
                                      <p:tavLst>
                                        <p:tav tm="0">
                                          <p:val>
                                            <p:strVal val="#ppt_x"/>
                                          </p:val>
                                        </p:tav>
                                        <p:tav tm="100000">
                                          <p:val>
                                            <p:strVal val="#ppt_x"/>
                                          </p:val>
                                        </p:tav>
                                      </p:tavLst>
                                    </p:anim>
                                    <p:anim calcmode="lin" valueType="num">
                                      <p:cBhvr additive="base">
                                        <p:cTn id="18" dur="1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7" grpId="0" animBg="1"/>
      <p:bldP spid="7" grpId="1"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22AA3-7F97-BE01-51C1-BCF9DA36F5BF}"/>
              </a:ext>
            </a:extLst>
          </p:cNvPr>
          <p:cNvSpPr>
            <a:spLocks noGrp="1"/>
          </p:cNvSpPr>
          <p:nvPr>
            <p:ph type="pic" sz="quarter" idx="10"/>
          </p:nvPr>
        </p:nvSpPr>
        <p:spPr>
          <a:xfrm>
            <a:off x="362857" y="354594"/>
            <a:ext cx="3701144" cy="3694891"/>
          </a:xfrm>
          <a:custGeom>
            <a:avLst/>
            <a:gdLst>
              <a:gd name="connsiteX0" fmla="*/ 0 w 3701144"/>
              <a:gd name="connsiteY0" fmla="*/ 0 h 3694891"/>
              <a:gd name="connsiteX1" fmla="*/ 3701144 w 3701144"/>
              <a:gd name="connsiteY1" fmla="*/ 0 h 3694891"/>
              <a:gd name="connsiteX2" fmla="*/ 3701144 w 3701144"/>
              <a:gd name="connsiteY2" fmla="*/ 3694891 h 3694891"/>
              <a:gd name="connsiteX3" fmla="*/ 0 w 3701144"/>
              <a:gd name="connsiteY3" fmla="*/ 3694891 h 3694891"/>
            </a:gdLst>
            <a:ahLst/>
            <a:cxnLst>
              <a:cxn ang="0">
                <a:pos x="connsiteX0" y="connsiteY0"/>
              </a:cxn>
              <a:cxn ang="0">
                <a:pos x="connsiteX1" y="connsiteY1"/>
              </a:cxn>
              <a:cxn ang="0">
                <a:pos x="connsiteX2" y="connsiteY2"/>
              </a:cxn>
              <a:cxn ang="0">
                <a:pos x="connsiteX3" y="connsiteY3"/>
              </a:cxn>
            </a:cxnLst>
            <a:rect l="l" t="t" r="r" b="b"/>
            <a:pathLst>
              <a:path w="3701144" h="3694891">
                <a:moveTo>
                  <a:pt x="0" y="0"/>
                </a:moveTo>
                <a:lnTo>
                  <a:pt x="3701144" y="0"/>
                </a:lnTo>
                <a:lnTo>
                  <a:pt x="3701144" y="3694891"/>
                </a:lnTo>
                <a:lnTo>
                  <a:pt x="0" y="3694891"/>
                </a:ln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
        <p:nvSpPr>
          <p:cNvPr id="10" name="Picture Placeholder 9">
            <a:extLst>
              <a:ext uri="{FF2B5EF4-FFF2-40B4-BE49-F238E27FC236}">
                <a16:creationId xmlns:a16="http://schemas.microsoft.com/office/drawing/2014/main" id="{061FDA4F-8BDC-E0E6-1D46-1945FFC19F10}"/>
              </a:ext>
            </a:extLst>
          </p:cNvPr>
          <p:cNvSpPr>
            <a:spLocks noGrp="1"/>
          </p:cNvSpPr>
          <p:nvPr>
            <p:ph type="pic" sz="quarter" idx="11"/>
          </p:nvPr>
        </p:nvSpPr>
        <p:spPr>
          <a:xfrm>
            <a:off x="4245428" y="354594"/>
            <a:ext cx="3701145" cy="3694891"/>
          </a:xfrm>
          <a:custGeom>
            <a:avLst/>
            <a:gdLst>
              <a:gd name="connsiteX0" fmla="*/ 1847446 w 3701145"/>
              <a:gd name="connsiteY0" fmla="*/ 0 h 3694891"/>
              <a:gd name="connsiteX1" fmla="*/ 1853699 w 3701145"/>
              <a:gd name="connsiteY1" fmla="*/ 0 h 3694891"/>
              <a:gd name="connsiteX2" fmla="*/ 3701145 w 3701145"/>
              <a:gd name="connsiteY2" fmla="*/ 1847446 h 3694891"/>
              <a:gd name="connsiteX3" fmla="*/ 3701144 w 3701145"/>
              <a:gd name="connsiteY3" fmla="*/ 3694891 h 3694891"/>
              <a:gd name="connsiteX4" fmla="*/ 0 w 3701145"/>
              <a:gd name="connsiteY4" fmla="*/ 3694891 h 3694891"/>
              <a:gd name="connsiteX5" fmla="*/ 0 w 3701145"/>
              <a:gd name="connsiteY5" fmla="*/ 1847446 h 3694891"/>
              <a:gd name="connsiteX6" fmla="*/ 1847446 w 3701145"/>
              <a:gd name="connsiteY6" fmla="*/ 0 h 369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1145" h="3694891">
                <a:moveTo>
                  <a:pt x="1847446" y="0"/>
                </a:moveTo>
                <a:lnTo>
                  <a:pt x="1853699" y="0"/>
                </a:lnTo>
                <a:cubicBezTo>
                  <a:pt x="2874015" y="0"/>
                  <a:pt x="3701145" y="827130"/>
                  <a:pt x="3701145" y="1847446"/>
                </a:cubicBezTo>
                <a:cubicBezTo>
                  <a:pt x="3701145" y="2463261"/>
                  <a:pt x="3701144" y="3079076"/>
                  <a:pt x="3701144" y="3694891"/>
                </a:cubicBezTo>
                <a:lnTo>
                  <a:pt x="0" y="3694891"/>
                </a:lnTo>
                <a:lnTo>
                  <a:pt x="0" y="1847446"/>
                </a:lnTo>
                <a:cubicBezTo>
                  <a:pt x="0" y="827130"/>
                  <a:pt x="827130" y="0"/>
                  <a:pt x="1847446"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
        <p:nvSpPr>
          <p:cNvPr id="9" name="Picture Placeholder 8">
            <a:extLst>
              <a:ext uri="{FF2B5EF4-FFF2-40B4-BE49-F238E27FC236}">
                <a16:creationId xmlns:a16="http://schemas.microsoft.com/office/drawing/2014/main" id="{756140A8-3BE6-A315-E89B-C98EDF4719CE}"/>
              </a:ext>
            </a:extLst>
          </p:cNvPr>
          <p:cNvSpPr>
            <a:spLocks noGrp="1"/>
          </p:cNvSpPr>
          <p:nvPr>
            <p:ph type="pic" sz="quarter" idx="12"/>
          </p:nvPr>
        </p:nvSpPr>
        <p:spPr>
          <a:xfrm>
            <a:off x="8127999" y="354594"/>
            <a:ext cx="3701144" cy="3694891"/>
          </a:xfrm>
          <a:custGeom>
            <a:avLst/>
            <a:gdLst>
              <a:gd name="connsiteX0" fmla="*/ 0 w 3701144"/>
              <a:gd name="connsiteY0" fmla="*/ 0 h 3694891"/>
              <a:gd name="connsiteX1" fmla="*/ 3701144 w 3701144"/>
              <a:gd name="connsiteY1" fmla="*/ 0 h 3694891"/>
              <a:gd name="connsiteX2" fmla="*/ 3701144 w 3701144"/>
              <a:gd name="connsiteY2" fmla="*/ 3694891 h 3694891"/>
              <a:gd name="connsiteX3" fmla="*/ 0 w 3701144"/>
              <a:gd name="connsiteY3" fmla="*/ 3694891 h 3694891"/>
            </a:gdLst>
            <a:ahLst/>
            <a:cxnLst>
              <a:cxn ang="0">
                <a:pos x="connsiteX0" y="connsiteY0"/>
              </a:cxn>
              <a:cxn ang="0">
                <a:pos x="connsiteX1" y="connsiteY1"/>
              </a:cxn>
              <a:cxn ang="0">
                <a:pos x="connsiteX2" y="connsiteY2"/>
              </a:cxn>
              <a:cxn ang="0">
                <a:pos x="connsiteX3" y="connsiteY3"/>
              </a:cxn>
            </a:cxnLst>
            <a:rect l="l" t="t" r="r" b="b"/>
            <a:pathLst>
              <a:path w="3701144" h="3694891">
                <a:moveTo>
                  <a:pt x="0" y="0"/>
                </a:moveTo>
                <a:lnTo>
                  <a:pt x="3701144" y="0"/>
                </a:lnTo>
                <a:lnTo>
                  <a:pt x="3701144" y="3694891"/>
                </a:lnTo>
                <a:lnTo>
                  <a:pt x="0" y="3694891"/>
                </a:ln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a:solidFill>
                  <a:srgbClr val="32394E"/>
                </a:solidFill>
              </a:defRPr>
            </a:lvl1pPr>
          </a:lstStyle>
          <a:p>
            <a:pPr marL="0" lvl="0" indent="0">
              <a:buNone/>
            </a:pPr>
            <a:endParaRPr lang="en-ID"/>
          </a:p>
        </p:txBody>
      </p:sp>
    </p:spTree>
    <p:extLst>
      <p:ext uri="{BB962C8B-B14F-4D97-AF65-F5344CB8AC3E}">
        <p14:creationId xmlns:p14="http://schemas.microsoft.com/office/powerpoint/2010/main" val="273440835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1250" fill="hold"/>
                                        <p:tgtEl>
                                          <p:spTgt spid="9"/>
                                        </p:tgtEl>
                                        <p:attrNameLst>
                                          <p:attrName>ppt_x</p:attrName>
                                        </p:attrNameLst>
                                      </p:cBhvr>
                                      <p:tavLst>
                                        <p:tav tm="0">
                                          <p:val>
                                            <p:strVal val="#ppt_x"/>
                                          </p:val>
                                        </p:tav>
                                        <p:tav tm="100000">
                                          <p:val>
                                            <p:strVal val="#ppt_x"/>
                                          </p:val>
                                        </p:tav>
                                      </p:tavLst>
                                    </p:anim>
                                    <p:anim calcmode="lin" valueType="num">
                                      <p:cBhvr additive="base">
                                        <p:cTn id="11" dur="1250" fill="hold"/>
                                        <p:tgtEl>
                                          <p:spTgt spid="9"/>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25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1000"/>
                                        <p:tgtEl>
                                          <p:spTgt spid="10"/>
                                        </p:tgtEl>
                                      </p:cBhvr>
                                    </p:animEffect>
                                  </p:childTnLst>
                                </p:cTn>
                              </p:par>
                              <p:par>
                                <p:cTn id="15" presetID="2" presetClass="entr" presetSubtype="4" decel="100000" fill="hold" grpId="1" nodeType="with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250" fill="hold"/>
                                        <p:tgtEl>
                                          <p:spTgt spid="10"/>
                                        </p:tgtEl>
                                        <p:attrNameLst>
                                          <p:attrName>ppt_x</p:attrName>
                                        </p:attrNameLst>
                                      </p:cBhvr>
                                      <p:tavLst>
                                        <p:tav tm="0">
                                          <p:val>
                                            <p:strVal val="#ppt_x"/>
                                          </p:val>
                                        </p:tav>
                                        <p:tav tm="100000">
                                          <p:val>
                                            <p:strVal val="#ppt_x"/>
                                          </p:val>
                                        </p:tav>
                                      </p:tavLst>
                                    </p:anim>
                                    <p:anim calcmode="lin" valueType="num">
                                      <p:cBhvr additive="base">
                                        <p:cTn id="18" dur="1250" fill="hold"/>
                                        <p:tgtEl>
                                          <p:spTgt spid="10"/>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1000"/>
                                        <p:tgtEl>
                                          <p:spTgt spid="11"/>
                                        </p:tgtEl>
                                      </p:cBhvr>
                                    </p:animEffect>
                                  </p:childTnLst>
                                </p:cTn>
                              </p:par>
                              <p:par>
                                <p:cTn id="22" presetID="2" presetClass="entr" presetSubtype="4" decel="100000" fill="hold" grpId="1"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1250" fill="hold"/>
                                        <p:tgtEl>
                                          <p:spTgt spid="11"/>
                                        </p:tgtEl>
                                        <p:attrNameLst>
                                          <p:attrName>ppt_x</p:attrName>
                                        </p:attrNameLst>
                                      </p:cBhvr>
                                      <p:tavLst>
                                        <p:tav tm="0">
                                          <p:val>
                                            <p:strVal val="#ppt_x"/>
                                          </p:val>
                                        </p:tav>
                                        <p:tav tm="100000">
                                          <p:val>
                                            <p:strVal val="#ppt_x"/>
                                          </p:val>
                                        </p:tav>
                                      </p:tavLst>
                                    </p:anim>
                                    <p:anim calcmode="lin" valueType="num">
                                      <p:cBhvr additive="base">
                                        <p:cTn id="25" dur="1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0" grpId="0" animBg="1"/>
      <p:bldP spid="10" grpId="1" animBg="1"/>
      <p:bldP spid="9" grpId="0" animBg="1"/>
      <p:bldP spid="9" grpId="1"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1C807FD1-58ED-9288-04C2-BF3A71D588EB}"/>
              </a:ext>
            </a:extLst>
          </p:cNvPr>
          <p:cNvSpPr>
            <a:spLocks noGrp="1"/>
          </p:cNvSpPr>
          <p:nvPr>
            <p:ph type="pic" sz="quarter" idx="10"/>
          </p:nvPr>
        </p:nvSpPr>
        <p:spPr>
          <a:xfrm>
            <a:off x="4685496" y="2082277"/>
            <a:ext cx="2816147" cy="1861702"/>
          </a:xfrm>
          <a:custGeom>
            <a:avLst/>
            <a:gdLst>
              <a:gd name="connsiteX0" fmla="*/ 0 w 2816147"/>
              <a:gd name="connsiteY0" fmla="*/ 930850 h 1861702"/>
              <a:gd name="connsiteX1" fmla="*/ 0 w 2816147"/>
              <a:gd name="connsiteY1" fmla="*/ 930851 h 1861702"/>
              <a:gd name="connsiteX2" fmla="*/ 0 w 2816147"/>
              <a:gd name="connsiteY2" fmla="*/ 930851 h 1861702"/>
              <a:gd name="connsiteX3" fmla="*/ 930851 w 2816147"/>
              <a:gd name="connsiteY3" fmla="*/ 0 h 1861702"/>
              <a:gd name="connsiteX4" fmla="*/ 1885296 w 2816147"/>
              <a:gd name="connsiteY4" fmla="*/ 0 h 1861702"/>
              <a:gd name="connsiteX5" fmla="*/ 2816147 w 2816147"/>
              <a:gd name="connsiteY5" fmla="*/ 930851 h 1861702"/>
              <a:gd name="connsiteX6" fmla="*/ 2816146 w 2816147"/>
              <a:gd name="connsiteY6" fmla="*/ 930851 h 1861702"/>
              <a:gd name="connsiteX7" fmla="*/ 1885295 w 2816147"/>
              <a:gd name="connsiteY7" fmla="*/ 1861702 h 1861702"/>
              <a:gd name="connsiteX8" fmla="*/ 930851 w 2816147"/>
              <a:gd name="connsiteY8" fmla="*/ 1861701 h 1861702"/>
              <a:gd name="connsiteX9" fmla="*/ 18911 w 2816147"/>
              <a:gd name="connsiteY9" fmla="*/ 1118449 h 1861702"/>
              <a:gd name="connsiteX10" fmla="*/ 0 w 2816147"/>
              <a:gd name="connsiteY10" fmla="*/ 930851 h 1861702"/>
              <a:gd name="connsiteX11" fmla="*/ 18911 w 2816147"/>
              <a:gd name="connsiteY11" fmla="*/ 743252 h 1861702"/>
              <a:gd name="connsiteX12" fmla="*/ 930851 w 2816147"/>
              <a:gd name="connsiteY12" fmla="*/ 0 h 186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6147" h="1861702">
                <a:moveTo>
                  <a:pt x="0" y="930850"/>
                </a:moveTo>
                <a:lnTo>
                  <a:pt x="0" y="930851"/>
                </a:lnTo>
                <a:lnTo>
                  <a:pt x="0" y="930851"/>
                </a:lnTo>
                <a:close/>
                <a:moveTo>
                  <a:pt x="930851" y="0"/>
                </a:moveTo>
                <a:lnTo>
                  <a:pt x="1885296" y="0"/>
                </a:lnTo>
                <a:cubicBezTo>
                  <a:pt x="2399391" y="0"/>
                  <a:pt x="2816147" y="416756"/>
                  <a:pt x="2816147" y="930851"/>
                </a:cubicBezTo>
                <a:lnTo>
                  <a:pt x="2816146" y="930851"/>
                </a:lnTo>
                <a:cubicBezTo>
                  <a:pt x="2816146" y="1444946"/>
                  <a:pt x="2399390" y="1861702"/>
                  <a:pt x="1885295" y="1861702"/>
                </a:cubicBezTo>
                <a:lnTo>
                  <a:pt x="930851" y="1861701"/>
                </a:lnTo>
                <a:cubicBezTo>
                  <a:pt x="481018" y="1861701"/>
                  <a:pt x="105710" y="1542622"/>
                  <a:pt x="18911" y="1118449"/>
                </a:cubicBezTo>
                <a:lnTo>
                  <a:pt x="0" y="930851"/>
                </a:lnTo>
                <a:lnTo>
                  <a:pt x="18911" y="743252"/>
                </a:lnTo>
                <a:cubicBezTo>
                  <a:pt x="105710" y="319079"/>
                  <a:pt x="481018" y="0"/>
                  <a:pt x="930851"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
        <p:nvSpPr>
          <p:cNvPr id="14" name="Picture Placeholder 13">
            <a:extLst>
              <a:ext uri="{FF2B5EF4-FFF2-40B4-BE49-F238E27FC236}">
                <a16:creationId xmlns:a16="http://schemas.microsoft.com/office/drawing/2014/main" id="{828BFE19-A336-DA31-5285-31DE7B301DC5}"/>
              </a:ext>
            </a:extLst>
          </p:cNvPr>
          <p:cNvSpPr>
            <a:spLocks noGrp="1"/>
          </p:cNvSpPr>
          <p:nvPr>
            <p:ph type="pic" sz="quarter" idx="11"/>
          </p:nvPr>
        </p:nvSpPr>
        <p:spPr>
          <a:xfrm>
            <a:off x="7730343" y="2082277"/>
            <a:ext cx="2816147" cy="1861702"/>
          </a:xfrm>
          <a:custGeom>
            <a:avLst/>
            <a:gdLst>
              <a:gd name="connsiteX0" fmla="*/ 0 w 2816147"/>
              <a:gd name="connsiteY0" fmla="*/ 930850 h 1861702"/>
              <a:gd name="connsiteX1" fmla="*/ 0 w 2816147"/>
              <a:gd name="connsiteY1" fmla="*/ 930851 h 1861702"/>
              <a:gd name="connsiteX2" fmla="*/ 0 w 2816147"/>
              <a:gd name="connsiteY2" fmla="*/ 930851 h 1861702"/>
              <a:gd name="connsiteX3" fmla="*/ 930851 w 2816147"/>
              <a:gd name="connsiteY3" fmla="*/ 0 h 1861702"/>
              <a:gd name="connsiteX4" fmla="*/ 1885296 w 2816147"/>
              <a:gd name="connsiteY4" fmla="*/ 0 h 1861702"/>
              <a:gd name="connsiteX5" fmla="*/ 2816147 w 2816147"/>
              <a:gd name="connsiteY5" fmla="*/ 930851 h 1861702"/>
              <a:gd name="connsiteX6" fmla="*/ 2816146 w 2816147"/>
              <a:gd name="connsiteY6" fmla="*/ 930851 h 1861702"/>
              <a:gd name="connsiteX7" fmla="*/ 1885295 w 2816147"/>
              <a:gd name="connsiteY7" fmla="*/ 1861702 h 1861702"/>
              <a:gd name="connsiteX8" fmla="*/ 930851 w 2816147"/>
              <a:gd name="connsiteY8" fmla="*/ 1861701 h 1861702"/>
              <a:gd name="connsiteX9" fmla="*/ 18911 w 2816147"/>
              <a:gd name="connsiteY9" fmla="*/ 1118449 h 1861702"/>
              <a:gd name="connsiteX10" fmla="*/ 0 w 2816147"/>
              <a:gd name="connsiteY10" fmla="*/ 930851 h 1861702"/>
              <a:gd name="connsiteX11" fmla="*/ 18911 w 2816147"/>
              <a:gd name="connsiteY11" fmla="*/ 743252 h 1861702"/>
              <a:gd name="connsiteX12" fmla="*/ 930851 w 2816147"/>
              <a:gd name="connsiteY12" fmla="*/ 0 h 186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6147" h="1861702">
                <a:moveTo>
                  <a:pt x="0" y="930850"/>
                </a:moveTo>
                <a:lnTo>
                  <a:pt x="0" y="930851"/>
                </a:lnTo>
                <a:lnTo>
                  <a:pt x="0" y="930851"/>
                </a:lnTo>
                <a:close/>
                <a:moveTo>
                  <a:pt x="930851" y="0"/>
                </a:moveTo>
                <a:lnTo>
                  <a:pt x="1885296" y="0"/>
                </a:lnTo>
                <a:cubicBezTo>
                  <a:pt x="2399391" y="0"/>
                  <a:pt x="2816147" y="416756"/>
                  <a:pt x="2816147" y="930851"/>
                </a:cubicBezTo>
                <a:lnTo>
                  <a:pt x="2816146" y="930851"/>
                </a:lnTo>
                <a:cubicBezTo>
                  <a:pt x="2816146" y="1444946"/>
                  <a:pt x="2399390" y="1861702"/>
                  <a:pt x="1885295" y="1861702"/>
                </a:cubicBezTo>
                <a:lnTo>
                  <a:pt x="930851" y="1861701"/>
                </a:lnTo>
                <a:cubicBezTo>
                  <a:pt x="481018" y="1861701"/>
                  <a:pt x="105710" y="1542622"/>
                  <a:pt x="18911" y="1118449"/>
                </a:cubicBezTo>
                <a:lnTo>
                  <a:pt x="0" y="930851"/>
                </a:lnTo>
                <a:lnTo>
                  <a:pt x="18911" y="743252"/>
                </a:lnTo>
                <a:cubicBezTo>
                  <a:pt x="105710" y="319079"/>
                  <a:pt x="481018" y="0"/>
                  <a:pt x="930851"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
        <p:nvSpPr>
          <p:cNvPr id="15" name="Picture Placeholder 14">
            <a:extLst>
              <a:ext uri="{FF2B5EF4-FFF2-40B4-BE49-F238E27FC236}">
                <a16:creationId xmlns:a16="http://schemas.microsoft.com/office/drawing/2014/main" id="{5D766093-C836-56D6-2E00-63EF9D01B2E2}"/>
              </a:ext>
            </a:extLst>
          </p:cNvPr>
          <p:cNvSpPr>
            <a:spLocks noGrp="1"/>
          </p:cNvSpPr>
          <p:nvPr>
            <p:ph type="pic" sz="quarter" idx="12"/>
          </p:nvPr>
        </p:nvSpPr>
        <p:spPr>
          <a:xfrm>
            <a:off x="4685496" y="4197838"/>
            <a:ext cx="2816147" cy="1861702"/>
          </a:xfrm>
          <a:custGeom>
            <a:avLst/>
            <a:gdLst>
              <a:gd name="connsiteX0" fmla="*/ 0 w 2816147"/>
              <a:gd name="connsiteY0" fmla="*/ 930850 h 1861702"/>
              <a:gd name="connsiteX1" fmla="*/ 0 w 2816147"/>
              <a:gd name="connsiteY1" fmla="*/ 930851 h 1861702"/>
              <a:gd name="connsiteX2" fmla="*/ 0 w 2816147"/>
              <a:gd name="connsiteY2" fmla="*/ 930851 h 1861702"/>
              <a:gd name="connsiteX3" fmla="*/ 930851 w 2816147"/>
              <a:gd name="connsiteY3" fmla="*/ 0 h 1861702"/>
              <a:gd name="connsiteX4" fmla="*/ 1885296 w 2816147"/>
              <a:gd name="connsiteY4" fmla="*/ 0 h 1861702"/>
              <a:gd name="connsiteX5" fmla="*/ 2816147 w 2816147"/>
              <a:gd name="connsiteY5" fmla="*/ 930851 h 1861702"/>
              <a:gd name="connsiteX6" fmla="*/ 2816146 w 2816147"/>
              <a:gd name="connsiteY6" fmla="*/ 930851 h 1861702"/>
              <a:gd name="connsiteX7" fmla="*/ 1885295 w 2816147"/>
              <a:gd name="connsiteY7" fmla="*/ 1861702 h 1861702"/>
              <a:gd name="connsiteX8" fmla="*/ 930851 w 2816147"/>
              <a:gd name="connsiteY8" fmla="*/ 1861701 h 1861702"/>
              <a:gd name="connsiteX9" fmla="*/ 18911 w 2816147"/>
              <a:gd name="connsiteY9" fmla="*/ 1118449 h 1861702"/>
              <a:gd name="connsiteX10" fmla="*/ 0 w 2816147"/>
              <a:gd name="connsiteY10" fmla="*/ 930851 h 1861702"/>
              <a:gd name="connsiteX11" fmla="*/ 18911 w 2816147"/>
              <a:gd name="connsiteY11" fmla="*/ 743252 h 1861702"/>
              <a:gd name="connsiteX12" fmla="*/ 930851 w 2816147"/>
              <a:gd name="connsiteY12" fmla="*/ 0 h 186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6147" h="1861702">
                <a:moveTo>
                  <a:pt x="0" y="930850"/>
                </a:moveTo>
                <a:lnTo>
                  <a:pt x="0" y="930851"/>
                </a:lnTo>
                <a:lnTo>
                  <a:pt x="0" y="930851"/>
                </a:lnTo>
                <a:close/>
                <a:moveTo>
                  <a:pt x="930851" y="0"/>
                </a:moveTo>
                <a:lnTo>
                  <a:pt x="1885296" y="0"/>
                </a:lnTo>
                <a:cubicBezTo>
                  <a:pt x="2399391" y="0"/>
                  <a:pt x="2816147" y="416756"/>
                  <a:pt x="2816147" y="930851"/>
                </a:cubicBezTo>
                <a:lnTo>
                  <a:pt x="2816146" y="930851"/>
                </a:lnTo>
                <a:cubicBezTo>
                  <a:pt x="2816146" y="1444946"/>
                  <a:pt x="2399390" y="1861702"/>
                  <a:pt x="1885295" y="1861702"/>
                </a:cubicBezTo>
                <a:lnTo>
                  <a:pt x="930851" y="1861701"/>
                </a:lnTo>
                <a:cubicBezTo>
                  <a:pt x="481018" y="1861701"/>
                  <a:pt x="105710" y="1542622"/>
                  <a:pt x="18911" y="1118449"/>
                </a:cubicBezTo>
                <a:lnTo>
                  <a:pt x="0" y="930851"/>
                </a:lnTo>
                <a:lnTo>
                  <a:pt x="18911" y="743252"/>
                </a:lnTo>
                <a:cubicBezTo>
                  <a:pt x="105710" y="319079"/>
                  <a:pt x="481018" y="0"/>
                  <a:pt x="930851"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
        <p:nvSpPr>
          <p:cNvPr id="11" name="Picture Placeholder 10">
            <a:extLst>
              <a:ext uri="{FF2B5EF4-FFF2-40B4-BE49-F238E27FC236}">
                <a16:creationId xmlns:a16="http://schemas.microsoft.com/office/drawing/2014/main" id="{27A3E259-FBB8-78E3-3983-CC7EF8D81731}"/>
              </a:ext>
            </a:extLst>
          </p:cNvPr>
          <p:cNvSpPr>
            <a:spLocks noGrp="1"/>
          </p:cNvSpPr>
          <p:nvPr>
            <p:ph type="pic" sz="quarter" idx="13"/>
          </p:nvPr>
        </p:nvSpPr>
        <p:spPr>
          <a:xfrm>
            <a:off x="1631912" y="4197838"/>
            <a:ext cx="2816147" cy="1861702"/>
          </a:xfrm>
          <a:custGeom>
            <a:avLst/>
            <a:gdLst>
              <a:gd name="connsiteX0" fmla="*/ 0 w 2816147"/>
              <a:gd name="connsiteY0" fmla="*/ 930850 h 1861702"/>
              <a:gd name="connsiteX1" fmla="*/ 0 w 2816147"/>
              <a:gd name="connsiteY1" fmla="*/ 930851 h 1861702"/>
              <a:gd name="connsiteX2" fmla="*/ 0 w 2816147"/>
              <a:gd name="connsiteY2" fmla="*/ 930851 h 1861702"/>
              <a:gd name="connsiteX3" fmla="*/ 930851 w 2816147"/>
              <a:gd name="connsiteY3" fmla="*/ 0 h 1861702"/>
              <a:gd name="connsiteX4" fmla="*/ 1885296 w 2816147"/>
              <a:gd name="connsiteY4" fmla="*/ 0 h 1861702"/>
              <a:gd name="connsiteX5" fmla="*/ 2816147 w 2816147"/>
              <a:gd name="connsiteY5" fmla="*/ 930851 h 1861702"/>
              <a:gd name="connsiteX6" fmla="*/ 2816146 w 2816147"/>
              <a:gd name="connsiteY6" fmla="*/ 930851 h 1861702"/>
              <a:gd name="connsiteX7" fmla="*/ 1885295 w 2816147"/>
              <a:gd name="connsiteY7" fmla="*/ 1861702 h 1861702"/>
              <a:gd name="connsiteX8" fmla="*/ 930851 w 2816147"/>
              <a:gd name="connsiteY8" fmla="*/ 1861701 h 1861702"/>
              <a:gd name="connsiteX9" fmla="*/ 18912 w 2816147"/>
              <a:gd name="connsiteY9" fmla="*/ 1118449 h 1861702"/>
              <a:gd name="connsiteX10" fmla="*/ 0 w 2816147"/>
              <a:gd name="connsiteY10" fmla="*/ 930851 h 1861702"/>
              <a:gd name="connsiteX11" fmla="*/ 18912 w 2816147"/>
              <a:gd name="connsiteY11" fmla="*/ 743252 h 1861702"/>
              <a:gd name="connsiteX12" fmla="*/ 930851 w 2816147"/>
              <a:gd name="connsiteY12" fmla="*/ 0 h 186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6147" h="1861702">
                <a:moveTo>
                  <a:pt x="0" y="930850"/>
                </a:moveTo>
                <a:lnTo>
                  <a:pt x="0" y="930851"/>
                </a:lnTo>
                <a:lnTo>
                  <a:pt x="0" y="930851"/>
                </a:lnTo>
                <a:close/>
                <a:moveTo>
                  <a:pt x="930851" y="0"/>
                </a:moveTo>
                <a:lnTo>
                  <a:pt x="1885296" y="0"/>
                </a:lnTo>
                <a:cubicBezTo>
                  <a:pt x="2399391" y="0"/>
                  <a:pt x="2816147" y="416756"/>
                  <a:pt x="2816147" y="930851"/>
                </a:cubicBezTo>
                <a:lnTo>
                  <a:pt x="2816146" y="930851"/>
                </a:lnTo>
                <a:cubicBezTo>
                  <a:pt x="2816146" y="1444946"/>
                  <a:pt x="2399390" y="1861702"/>
                  <a:pt x="1885295" y="1861702"/>
                </a:cubicBezTo>
                <a:lnTo>
                  <a:pt x="930851" y="1861701"/>
                </a:lnTo>
                <a:cubicBezTo>
                  <a:pt x="481018" y="1861701"/>
                  <a:pt x="105710" y="1542622"/>
                  <a:pt x="18912" y="1118449"/>
                </a:cubicBezTo>
                <a:lnTo>
                  <a:pt x="0" y="930851"/>
                </a:lnTo>
                <a:lnTo>
                  <a:pt x="18912" y="743252"/>
                </a:lnTo>
                <a:cubicBezTo>
                  <a:pt x="105710" y="319079"/>
                  <a:pt x="481018" y="0"/>
                  <a:pt x="930851"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a:defRPr lang="en-ID" sz="1400" dirty="0">
                <a:solidFill>
                  <a:srgbClr val="32394E"/>
                </a:solidFill>
              </a:defRPr>
            </a:lvl1pPr>
          </a:lstStyle>
          <a:p>
            <a:pPr marL="0" lvl="0" indent="0">
              <a:buNone/>
            </a:pPr>
            <a:endParaRPr lang="en-ID" dirty="0"/>
          </a:p>
        </p:txBody>
      </p:sp>
    </p:spTree>
    <p:extLst>
      <p:ext uri="{BB962C8B-B14F-4D97-AF65-F5344CB8AC3E}">
        <p14:creationId xmlns:p14="http://schemas.microsoft.com/office/powerpoint/2010/main" val="282348425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par>
                                <p:cTn id="8" presetID="2" presetClass="entr" presetSubtype="4" decel="100000" fill="hold" grpId="1" nodeType="withEffect">
                                  <p:stCondLst>
                                    <p:cond delay="25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250" fill="hold"/>
                                        <p:tgtEl>
                                          <p:spTgt spid="13"/>
                                        </p:tgtEl>
                                        <p:attrNameLst>
                                          <p:attrName>ppt_x</p:attrName>
                                        </p:attrNameLst>
                                      </p:cBhvr>
                                      <p:tavLst>
                                        <p:tav tm="0">
                                          <p:val>
                                            <p:strVal val="#ppt_x"/>
                                          </p:val>
                                        </p:tav>
                                        <p:tav tm="100000">
                                          <p:val>
                                            <p:strVal val="#ppt_x"/>
                                          </p:val>
                                        </p:tav>
                                      </p:tavLst>
                                    </p:anim>
                                    <p:anim calcmode="lin" valueType="num">
                                      <p:cBhvr additive="base">
                                        <p:cTn id="11" dur="1250" fill="hold"/>
                                        <p:tgtEl>
                                          <p:spTgt spid="13"/>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25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1000"/>
                                        <p:tgtEl>
                                          <p:spTgt spid="14"/>
                                        </p:tgtEl>
                                      </p:cBhvr>
                                    </p:animEffect>
                                  </p:childTnLst>
                                </p:cTn>
                              </p:par>
                              <p:par>
                                <p:cTn id="15" presetID="2" presetClass="entr" presetSubtype="4" decel="100000" fill="hold" grpId="1" nodeType="withEffect">
                                  <p:stCondLst>
                                    <p:cond delay="2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250" fill="hold"/>
                                        <p:tgtEl>
                                          <p:spTgt spid="14"/>
                                        </p:tgtEl>
                                        <p:attrNameLst>
                                          <p:attrName>ppt_x</p:attrName>
                                        </p:attrNameLst>
                                      </p:cBhvr>
                                      <p:tavLst>
                                        <p:tav tm="0">
                                          <p:val>
                                            <p:strVal val="#ppt_x"/>
                                          </p:val>
                                        </p:tav>
                                        <p:tav tm="100000">
                                          <p:val>
                                            <p:strVal val="#ppt_x"/>
                                          </p:val>
                                        </p:tav>
                                      </p:tavLst>
                                    </p:anim>
                                    <p:anim calcmode="lin" valueType="num">
                                      <p:cBhvr additive="base">
                                        <p:cTn id="18" dur="1250" fill="hold"/>
                                        <p:tgtEl>
                                          <p:spTgt spid="14"/>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25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1000"/>
                                        <p:tgtEl>
                                          <p:spTgt spid="15"/>
                                        </p:tgtEl>
                                      </p:cBhvr>
                                    </p:animEffect>
                                  </p:childTnLst>
                                </p:cTn>
                              </p:par>
                              <p:par>
                                <p:cTn id="22" presetID="2" presetClass="entr" presetSubtype="4" decel="100000" fill="hold" grpId="1" nodeType="withEffect">
                                  <p:stCondLst>
                                    <p:cond delay="25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1250" fill="hold"/>
                                        <p:tgtEl>
                                          <p:spTgt spid="15"/>
                                        </p:tgtEl>
                                        <p:attrNameLst>
                                          <p:attrName>ppt_x</p:attrName>
                                        </p:attrNameLst>
                                      </p:cBhvr>
                                      <p:tavLst>
                                        <p:tav tm="0">
                                          <p:val>
                                            <p:strVal val="#ppt_x"/>
                                          </p:val>
                                        </p:tav>
                                        <p:tav tm="100000">
                                          <p:val>
                                            <p:strVal val="#ppt_x"/>
                                          </p:val>
                                        </p:tav>
                                      </p:tavLst>
                                    </p:anim>
                                    <p:anim calcmode="lin" valueType="num">
                                      <p:cBhvr additive="base">
                                        <p:cTn id="25" dur="1250" fill="hold"/>
                                        <p:tgtEl>
                                          <p:spTgt spid="15"/>
                                        </p:tgtEl>
                                        <p:attrNameLst>
                                          <p:attrName>ppt_y</p:attrName>
                                        </p:attrNameLst>
                                      </p:cBhvr>
                                      <p:tavLst>
                                        <p:tav tm="0">
                                          <p:val>
                                            <p:strVal val="1+#ppt_h/2"/>
                                          </p:val>
                                        </p:tav>
                                        <p:tav tm="100000">
                                          <p:val>
                                            <p:strVal val="#ppt_y"/>
                                          </p:val>
                                        </p:tav>
                                      </p:tavLst>
                                    </p:anim>
                                  </p:childTnLst>
                                </p:cTn>
                              </p:par>
                              <p:par>
                                <p:cTn id="26" presetID="22" presetClass="entr" presetSubtype="1" fill="hold" grpId="0" nodeType="withEffect">
                                  <p:stCondLst>
                                    <p:cond delay="250"/>
                                  </p:stCondLst>
                                  <p:childTnLst>
                                    <p:set>
                                      <p:cBhvr>
                                        <p:cTn id="27" dur="1" fill="hold">
                                          <p:stCondLst>
                                            <p:cond delay="0"/>
                                          </p:stCondLst>
                                        </p:cTn>
                                        <p:tgtEl>
                                          <p:spTgt spid="11"/>
                                        </p:tgtEl>
                                        <p:attrNameLst>
                                          <p:attrName>style.visibility</p:attrName>
                                        </p:attrNameLst>
                                      </p:cBhvr>
                                      <p:to>
                                        <p:strVal val="visible"/>
                                      </p:to>
                                    </p:set>
                                    <p:animEffect transition="in" filter="wipe(up)">
                                      <p:cBhvr>
                                        <p:cTn id="28" dur="1000"/>
                                        <p:tgtEl>
                                          <p:spTgt spid="11"/>
                                        </p:tgtEl>
                                      </p:cBhvr>
                                    </p:animEffect>
                                  </p:childTnLst>
                                </p:cTn>
                              </p:par>
                              <p:par>
                                <p:cTn id="29" presetID="2" presetClass="entr" presetSubtype="4" decel="100000" fill="hold" grpId="1" nodeType="withEffect">
                                  <p:stCondLst>
                                    <p:cond delay="25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1250" fill="hold"/>
                                        <p:tgtEl>
                                          <p:spTgt spid="11"/>
                                        </p:tgtEl>
                                        <p:attrNameLst>
                                          <p:attrName>ppt_x</p:attrName>
                                        </p:attrNameLst>
                                      </p:cBhvr>
                                      <p:tavLst>
                                        <p:tav tm="0">
                                          <p:val>
                                            <p:strVal val="#ppt_x"/>
                                          </p:val>
                                        </p:tav>
                                        <p:tav tm="100000">
                                          <p:val>
                                            <p:strVal val="#ppt_x"/>
                                          </p:val>
                                        </p:tav>
                                      </p:tavLst>
                                    </p:anim>
                                    <p:anim calcmode="lin" valueType="num">
                                      <p:cBhvr additive="base">
                                        <p:cTn id="32" dur="1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1" grpId="0" animBg="1"/>
      <p:bldP spid="11" grpId="1"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bg1"/>
            </a:gs>
            <a:gs pos="100000">
              <a:srgbClr val="C7D5E0"/>
            </a:gs>
          </a:gsLst>
          <a:lin ang="36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26A15E-8185-93DC-655E-ABA4C639716B}"/>
              </a:ext>
            </a:extLst>
          </p:cNvPr>
          <p:cNvSpPr/>
          <p:nvPr userDrawn="1"/>
        </p:nvSpPr>
        <p:spPr>
          <a:xfrm>
            <a:off x="0" y="6362700"/>
            <a:ext cx="12192000" cy="495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10" name="Straight Connector 9">
            <a:extLst>
              <a:ext uri="{FF2B5EF4-FFF2-40B4-BE49-F238E27FC236}">
                <a16:creationId xmlns:a16="http://schemas.microsoft.com/office/drawing/2014/main" id="{5FAFC834-86BF-37E6-541D-72A594FC3B91}"/>
              </a:ext>
            </a:extLst>
          </p:cNvPr>
          <p:cNvCxnSpPr>
            <a:cxnSpLocks/>
          </p:cNvCxnSpPr>
          <p:nvPr userDrawn="1"/>
        </p:nvCxnSpPr>
        <p:spPr>
          <a:xfrm>
            <a:off x="0" y="6381750"/>
            <a:ext cx="12192000" cy="0"/>
          </a:xfrm>
          <a:prstGeom prst="line">
            <a:avLst/>
          </a:prstGeom>
          <a:ln>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D12EE7E-EE29-A3AA-B385-D8FD8127D16A}"/>
              </a:ext>
            </a:extLst>
          </p:cNvPr>
          <p:cNvSpPr txBox="1"/>
          <p:nvPr userDrawn="1"/>
        </p:nvSpPr>
        <p:spPr>
          <a:xfrm>
            <a:off x="3532042" y="6464018"/>
            <a:ext cx="3947566" cy="230832"/>
          </a:xfrm>
          <a:prstGeom prst="rect">
            <a:avLst/>
          </a:prstGeom>
          <a:noFill/>
        </p:spPr>
        <p:txBody>
          <a:bodyPr wrap="square" rtlCol="0">
            <a:spAutoFit/>
          </a:bodyPr>
          <a:lstStyle/>
          <a:p>
            <a:pPr algn="r"/>
            <a:r>
              <a:rPr lang="en-US" sz="900" b="1" dirty="0">
                <a:effectLst/>
              </a:rPr>
              <a:t>Tele-driving Safety and cybersecurity Risk Assessments</a:t>
            </a:r>
            <a:endParaRPr lang="id-ID" sz="900" dirty="0">
              <a:solidFill>
                <a:srgbClr val="32394E"/>
              </a:solidFill>
              <a:latin typeface="+mj-lt"/>
              <a:cs typeface="Poppins" panose="00000500000000000000" pitchFamily="50" charset="0"/>
            </a:endParaRPr>
          </a:p>
        </p:txBody>
      </p:sp>
      <p:sp>
        <p:nvSpPr>
          <p:cNvPr id="9" name="TextBox 8">
            <a:extLst>
              <a:ext uri="{FF2B5EF4-FFF2-40B4-BE49-F238E27FC236}">
                <a16:creationId xmlns:a16="http://schemas.microsoft.com/office/drawing/2014/main" id="{ECAEC6B8-6094-966E-A13D-9BACEFC51563}"/>
              </a:ext>
            </a:extLst>
          </p:cNvPr>
          <p:cNvSpPr txBox="1"/>
          <p:nvPr userDrawn="1"/>
        </p:nvSpPr>
        <p:spPr>
          <a:xfrm rot="10800000" flipV="1">
            <a:off x="10720285" y="6455250"/>
            <a:ext cx="913350" cy="369332"/>
          </a:xfrm>
          <a:prstGeom prst="rect">
            <a:avLst/>
          </a:prstGeom>
          <a:noFill/>
        </p:spPr>
        <p:txBody>
          <a:bodyPr wrap="square" rtlCol="0">
            <a:spAutoFit/>
          </a:bodyPr>
          <a:lstStyle/>
          <a:p>
            <a:pPr algn="ctr"/>
            <a:fld id="{260E2A6B-A809-4840-BF14-8648BC0BDF87}" type="slidenum">
              <a:rPr lang="id-ID" sz="1800" b="0" i="0" smtClean="0">
                <a:solidFill>
                  <a:srgbClr val="2E3252">
                    <a:alpha val="20000"/>
                  </a:srgbClr>
                </a:solidFill>
                <a:latin typeface="+mn-lt"/>
                <a:ea typeface="Roboto Condensed" panose="02000000000000000000" pitchFamily="2" charset="0"/>
                <a:cs typeface="Poppins" panose="00000500000000000000" pitchFamily="50" charset="0"/>
              </a:rPr>
              <a:pPr algn="ctr"/>
              <a:t>‹N°›</a:t>
            </a:fld>
            <a:endParaRPr lang="id-ID" sz="6600" b="0" i="0" dirty="0">
              <a:solidFill>
                <a:srgbClr val="2E3252">
                  <a:alpha val="20000"/>
                </a:srgbClr>
              </a:solidFill>
              <a:latin typeface="+mn-lt"/>
              <a:ea typeface="Roboto Condensed" panose="02000000000000000000" pitchFamily="2" charset="0"/>
              <a:cs typeface="Poppins" panose="00000500000000000000" pitchFamily="50" charset="0"/>
            </a:endParaRPr>
          </a:p>
        </p:txBody>
      </p:sp>
    </p:spTree>
    <p:extLst>
      <p:ext uri="{BB962C8B-B14F-4D97-AF65-F5344CB8AC3E}">
        <p14:creationId xmlns:p14="http://schemas.microsoft.com/office/powerpoint/2010/main" val="865608845"/>
      </p:ext>
    </p:extLst>
  </p:cSld>
  <p:clrMap bg1="lt1" tx1="dk1" bg2="lt2" tx2="dk2" accent1="accent1" accent2="accent2" accent3="accent3" accent4="accent4" accent5="accent5" accent6="accent6" hlink="hlink" folHlink="folHlink"/>
  <p:sldLayoutIdLst>
    <p:sldLayoutId id="2147483649" r:id="rId1"/>
    <p:sldLayoutId id="2147483757" r:id="rId2"/>
    <p:sldLayoutId id="2147483725" r:id="rId3"/>
    <p:sldLayoutId id="2147483695" r:id="rId4"/>
    <p:sldLayoutId id="2147483681" r:id="rId5"/>
    <p:sldLayoutId id="2147483672" r:id="rId6"/>
    <p:sldLayoutId id="2147483671" r:id="rId7"/>
    <p:sldLayoutId id="2147483669" r:id="rId8"/>
    <p:sldLayoutId id="2147483668" r:id="rId9"/>
    <p:sldLayoutId id="2147483650" r:id="rId10"/>
    <p:sldLayoutId id="2147483756" r:id="rId11"/>
    <p:sldLayoutId id="2147483663" r:id="rId12"/>
    <p:sldLayoutId id="2147483662" r:id="rId13"/>
    <p:sldLayoutId id="2147483653" r:id="rId14"/>
    <p:sldLayoutId id="2147483690" r:id="rId15"/>
    <p:sldLayoutId id="2147483686" r:id="rId16"/>
    <p:sldLayoutId id="2147483670" r:id="rId17"/>
    <p:sldLayoutId id="2147483660" r:id="rId18"/>
    <p:sldLayoutId id="2147483654" r:id="rId19"/>
    <p:sldLayoutId id="2147483723" r:id="rId20"/>
    <p:sldLayoutId id="2147483655" r:id="rId21"/>
    <p:sldLayoutId id="2147483651" r:id="rId22"/>
    <p:sldLayoutId id="2147483719" r:id="rId23"/>
    <p:sldLayoutId id="2147483718" r:id="rId24"/>
    <p:sldLayoutId id="2147483710" r:id="rId25"/>
    <p:sldLayoutId id="2147483706" r:id="rId26"/>
    <p:sldLayoutId id="2147483694" r:id="rId27"/>
    <p:sldLayoutId id="2147483682" r:id="rId28"/>
    <p:sldLayoutId id="2147483678" r:id="rId29"/>
    <p:sldLayoutId id="2147483658" r:id="rId30"/>
    <p:sldLayoutId id="2147483656" r:id="rId31"/>
    <p:sldLayoutId id="2147483745" r:id="rId32"/>
    <p:sldLayoutId id="2147483755" r:id="rId33"/>
    <p:sldLayoutId id="2147483746" r:id="rId34"/>
    <p:sldLayoutId id="2147483748" r:id="rId35"/>
    <p:sldLayoutId id="2147483754" r:id="rId36"/>
  </p:sldLayoutIdLst>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par>
                                <p:cTn id="8" presetID="2" presetClass="entr" presetSubtype="4" decel="100000" fill="hold" grpId="1" nodeType="withEffect">
                                  <p:stCondLst>
                                    <p:cond delay="75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250" fill="hold"/>
                                        <p:tgtEl>
                                          <p:spTgt spid="2"/>
                                        </p:tgtEl>
                                        <p:attrNameLst>
                                          <p:attrName>ppt_x</p:attrName>
                                        </p:attrNameLst>
                                      </p:cBhvr>
                                      <p:tavLst>
                                        <p:tav tm="0">
                                          <p:val>
                                            <p:strVal val="#ppt_x"/>
                                          </p:val>
                                        </p:tav>
                                        <p:tav tm="100000">
                                          <p:val>
                                            <p:strVal val="#ppt_x"/>
                                          </p:val>
                                        </p:tav>
                                      </p:tavLst>
                                    </p:anim>
                                    <p:anim calcmode="lin" valueType="num">
                                      <p:cBhvr additive="base">
                                        <p:cTn id="11" dur="1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9.png"/><Relationship Id="rId5" Type="http://schemas.openxmlformats.org/officeDocument/2006/relationships/image" Target="../media/image3.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2.jpeg"/><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33.png"/><Relationship Id="rId5" Type="http://schemas.openxmlformats.org/officeDocument/2006/relationships/image" Target="../media/image3.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F7D2A496-01D8-1476-DB1F-911DC0F090A0}"/>
              </a:ext>
            </a:extLst>
          </p:cNvPr>
          <p:cNvSpPr/>
          <p:nvPr/>
        </p:nvSpPr>
        <p:spPr>
          <a:xfrm>
            <a:off x="-3" y="-1"/>
            <a:ext cx="12192000" cy="4395947"/>
          </a:xfrm>
          <a:custGeom>
            <a:avLst/>
            <a:gdLst>
              <a:gd name="connsiteX0" fmla="*/ 0 w 5737860"/>
              <a:gd name="connsiteY0" fmla="*/ 0 h 2519265"/>
              <a:gd name="connsiteX1" fmla="*/ 5737860 w 5737860"/>
              <a:gd name="connsiteY1" fmla="*/ 0 h 2519265"/>
              <a:gd name="connsiteX2" fmla="*/ 5737860 w 5737860"/>
              <a:gd name="connsiteY2" fmla="*/ 2519265 h 2519265"/>
              <a:gd name="connsiteX3" fmla="*/ 0 w 5737860"/>
              <a:gd name="connsiteY3" fmla="*/ 2519265 h 2519265"/>
              <a:gd name="connsiteX4" fmla="*/ 0 w 5737860"/>
              <a:gd name="connsiteY4" fmla="*/ 0 h 2519265"/>
              <a:gd name="connsiteX0" fmla="*/ 4292082 w 5737860"/>
              <a:gd name="connsiteY0" fmla="*/ 0 h 4348065"/>
              <a:gd name="connsiteX1" fmla="*/ 5737860 w 5737860"/>
              <a:gd name="connsiteY1" fmla="*/ 1828800 h 4348065"/>
              <a:gd name="connsiteX2" fmla="*/ 5737860 w 5737860"/>
              <a:gd name="connsiteY2" fmla="*/ 4348065 h 4348065"/>
              <a:gd name="connsiteX3" fmla="*/ 0 w 5737860"/>
              <a:gd name="connsiteY3" fmla="*/ 4348065 h 4348065"/>
              <a:gd name="connsiteX4" fmla="*/ 4292082 w 5737860"/>
              <a:gd name="connsiteY4" fmla="*/ 0 h 4348065"/>
              <a:gd name="connsiteX0" fmla="*/ 4292082 w 5737860"/>
              <a:gd name="connsiteY0" fmla="*/ 0 h 4348065"/>
              <a:gd name="connsiteX1" fmla="*/ 5737860 w 5737860"/>
              <a:gd name="connsiteY1" fmla="*/ 1828800 h 4348065"/>
              <a:gd name="connsiteX2" fmla="*/ 5737860 w 5737860"/>
              <a:gd name="connsiteY2" fmla="*/ 4348065 h 4348065"/>
              <a:gd name="connsiteX3" fmla="*/ 2640563 w 5737860"/>
              <a:gd name="connsiteY3" fmla="*/ 4338734 h 4348065"/>
              <a:gd name="connsiteX4" fmla="*/ 0 w 5737860"/>
              <a:gd name="connsiteY4" fmla="*/ 4348065 h 4348065"/>
              <a:gd name="connsiteX5" fmla="*/ 4292082 w 5737860"/>
              <a:gd name="connsiteY5" fmla="*/ 0 h 4348065"/>
              <a:gd name="connsiteX0" fmla="*/ 4292082 w 5737860"/>
              <a:gd name="connsiteY0" fmla="*/ 0 h 4348065"/>
              <a:gd name="connsiteX1" fmla="*/ 5737860 w 5737860"/>
              <a:gd name="connsiteY1" fmla="*/ 1828800 h 4348065"/>
              <a:gd name="connsiteX2" fmla="*/ 5737860 w 5737860"/>
              <a:gd name="connsiteY2" fmla="*/ 4348065 h 4348065"/>
              <a:gd name="connsiteX3" fmla="*/ 2799184 w 5737860"/>
              <a:gd name="connsiteY3" fmla="*/ 4338734 h 4348065"/>
              <a:gd name="connsiteX4" fmla="*/ 0 w 5737860"/>
              <a:gd name="connsiteY4" fmla="*/ 4348065 h 4348065"/>
              <a:gd name="connsiteX5" fmla="*/ 4292082 w 5737860"/>
              <a:gd name="connsiteY5" fmla="*/ 0 h 4348065"/>
              <a:gd name="connsiteX0" fmla="*/ 4292082 w 5737860"/>
              <a:gd name="connsiteY0" fmla="*/ 0 h 4348065"/>
              <a:gd name="connsiteX1" fmla="*/ 5737860 w 5737860"/>
              <a:gd name="connsiteY1" fmla="*/ 1828800 h 4348065"/>
              <a:gd name="connsiteX2" fmla="*/ 5737860 w 5737860"/>
              <a:gd name="connsiteY2" fmla="*/ 4348065 h 4348065"/>
              <a:gd name="connsiteX3" fmla="*/ 2799184 w 5737860"/>
              <a:gd name="connsiteY3" fmla="*/ 4338734 h 4348065"/>
              <a:gd name="connsiteX4" fmla="*/ 0 w 5737860"/>
              <a:gd name="connsiteY4" fmla="*/ 1856791 h 4348065"/>
              <a:gd name="connsiteX5" fmla="*/ 4292082 w 5737860"/>
              <a:gd name="connsiteY5" fmla="*/ 0 h 4348065"/>
              <a:gd name="connsiteX0" fmla="*/ 4292082 w 5737860"/>
              <a:gd name="connsiteY0" fmla="*/ 0 h 4348065"/>
              <a:gd name="connsiteX1" fmla="*/ 5737860 w 5737860"/>
              <a:gd name="connsiteY1" fmla="*/ 1828800 h 4348065"/>
              <a:gd name="connsiteX2" fmla="*/ 5737860 w 5737860"/>
              <a:gd name="connsiteY2" fmla="*/ 4348065 h 4348065"/>
              <a:gd name="connsiteX3" fmla="*/ 2799184 w 5737860"/>
              <a:gd name="connsiteY3" fmla="*/ 4338734 h 4348065"/>
              <a:gd name="connsiteX4" fmla="*/ 0 w 5737860"/>
              <a:gd name="connsiteY4" fmla="*/ 1856791 h 4348065"/>
              <a:gd name="connsiteX5" fmla="*/ 1595535 w 5737860"/>
              <a:gd name="connsiteY5" fmla="*/ 1156996 h 4348065"/>
              <a:gd name="connsiteX6" fmla="*/ 4292082 w 5737860"/>
              <a:gd name="connsiteY6" fmla="*/ 0 h 4348065"/>
              <a:gd name="connsiteX0" fmla="*/ 4292082 w 5737860"/>
              <a:gd name="connsiteY0" fmla="*/ 18662 h 4366727"/>
              <a:gd name="connsiteX1" fmla="*/ 5737860 w 5737860"/>
              <a:gd name="connsiteY1" fmla="*/ 1847462 h 4366727"/>
              <a:gd name="connsiteX2" fmla="*/ 5737860 w 5737860"/>
              <a:gd name="connsiteY2" fmla="*/ 4366727 h 4366727"/>
              <a:gd name="connsiteX3" fmla="*/ 2799184 w 5737860"/>
              <a:gd name="connsiteY3" fmla="*/ 4357396 h 4366727"/>
              <a:gd name="connsiteX4" fmla="*/ 0 w 5737860"/>
              <a:gd name="connsiteY4" fmla="*/ 1875453 h 4366727"/>
              <a:gd name="connsiteX5" fmla="*/ 0 w 5737860"/>
              <a:gd name="connsiteY5" fmla="*/ 0 h 4366727"/>
              <a:gd name="connsiteX6" fmla="*/ 4292082 w 5737860"/>
              <a:gd name="connsiteY6" fmla="*/ 18662 h 4366727"/>
              <a:gd name="connsiteX0" fmla="*/ 4422710 w 5737860"/>
              <a:gd name="connsiteY0" fmla="*/ 167952 h 4366727"/>
              <a:gd name="connsiteX1" fmla="*/ 5737860 w 5737860"/>
              <a:gd name="connsiteY1" fmla="*/ 1847462 h 4366727"/>
              <a:gd name="connsiteX2" fmla="*/ 5737860 w 5737860"/>
              <a:gd name="connsiteY2" fmla="*/ 4366727 h 4366727"/>
              <a:gd name="connsiteX3" fmla="*/ 2799184 w 5737860"/>
              <a:gd name="connsiteY3" fmla="*/ 4357396 h 4366727"/>
              <a:gd name="connsiteX4" fmla="*/ 0 w 5737860"/>
              <a:gd name="connsiteY4" fmla="*/ 1875453 h 4366727"/>
              <a:gd name="connsiteX5" fmla="*/ 0 w 5737860"/>
              <a:gd name="connsiteY5" fmla="*/ 0 h 4366727"/>
              <a:gd name="connsiteX6" fmla="*/ 4422710 w 5737860"/>
              <a:gd name="connsiteY6" fmla="*/ 167952 h 4366727"/>
              <a:gd name="connsiteX0" fmla="*/ 4310743 w 5737860"/>
              <a:gd name="connsiteY0" fmla="*/ 1 h 4366727"/>
              <a:gd name="connsiteX1" fmla="*/ 5737860 w 5737860"/>
              <a:gd name="connsiteY1" fmla="*/ 1847462 h 4366727"/>
              <a:gd name="connsiteX2" fmla="*/ 5737860 w 5737860"/>
              <a:gd name="connsiteY2" fmla="*/ 4366727 h 4366727"/>
              <a:gd name="connsiteX3" fmla="*/ 2799184 w 5737860"/>
              <a:gd name="connsiteY3" fmla="*/ 4357396 h 4366727"/>
              <a:gd name="connsiteX4" fmla="*/ 0 w 5737860"/>
              <a:gd name="connsiteY4" fmla="*/ 1875453 h 4366727"/>
              <a:gd name="connsiteX5" fmla="*/ 0 w 5737860"/>
              <a:gd name="connsiteY5" fmla="*/ 0 h 4366727"/>
              <a:gd name="connsiteX6" fmla="*/ 4310743 w 5737860"/>
              <a:gd name="connsiteY6" fmla="*/ 1 h 4366727"/>
              <a:gd name="connsiteX0" fmla="*/ 3797560 w 5737860"/>
              <a:gd name="connsiteY0" fmla="*/ 0 h 4376057"/>
              <a:gd name="connsiteX1" fmla="*/ 5737860 w 5737860"/>
              <a:gd name="connsiteY1" fmla="*/ 1856792 h 4376057"/>
              <a:gd name="connsiteX2" fmla="*/ 5737860 w 5737860"/>
              <a:gd name="connsiteY2" fmla="*/ 4376057 h 4376057"/>
              <a:gd name="connsiteX3" fmla="*/ 2799184 w 5737860"/>
              <a:gd name="connsiteY3" fmla="*/ 4366726 h 4376057"/>
              <a:gd name="connsiteX4" fmla="*/ 0 w 5737860"/>
              <a:gd name="connsiteY4" fmla="*/ 1884783 h 4376057"/>
              <a:gd name="connsiteX5" fmla="*/ 0 w 5737860"/>
              <a:gd name="connsiteY5" fmla="*/ 9330 h 4376057"/>
              <a:gd name="connsiteX6" fmla="*/ 3797560 w 5737860"/>
              <a:gd name="connsiteY6" fmla="*/ 0 h 4376057"/>
              <a:gd name="connsiteX0" fmla="*/ 3536303 w 5737860"/>
              <a:gd name="connsiteY0" fmla="*/ 18662 h 4366727"/>
              <a:gd name="connsiteX1" fmla="*/ 5737860 w 5737860"/>
              <a:gd name="connsiteY1" fmla="*/ 1847462 h 4366727"/>
              <a:gd name="connsiteX2" fmla="*/ 5737860 w 5737860"/>
              <a:gd name="connsiteY2" fmla="*/ 4366727 h 4366727"/>
              <a:gd name="connsiteX3" fmla="*/ 2799184 w 5737860"/>
              <a:gd name="connsiteY3" fmla="*/ 4357396 h 4366727"/>
              <a:gd name="connsiteX4" fmla="*/ 0 w 5737860"/>
              <a:gd name="connsiteY4" fmla="*/ 1875453 h 4366727"/>
              <a:gd name="connsiteX5" fmla="*/ 0 w 5737860"/>
              <a:gd name="connsiteY5" fmla="*/ 0 h 4366727"/>
              <a:gd name="connsiteX6" fmla="*/ 3536303 w 5737860"/>
              <a:gd name="connsiteY6" fmla="*/ 18662 h 4366727"/>
              <a:gd name="connsiteX0" fmla="*/ 3536303 w 5737860"/>
              <a:gd name="connsiteY0" fmla="*/ 587829 h 4366727"/>
              <a:gd name="connsiteX1" fmla="*/ 5737860 w 5737860"/>
              <a:gd name="connsiteY1" fmla="*/ 1847462 h 4366727"/>
              <a:gd name="connsiteX2" fmla="*/ 5737860 w 5737860"/>
              <a:gd name="connsiteY2" fmla="*/ 4366727 h 4366727"/>
              <a:gd name="connsiteX3" fmla="*/ 2799184 w 5737860"/>
              <a:gd name="connsiteY3" fmla="*/ 4357396 h 4366727"/>
              <a:gd name="connsiteX4" fmla="*/ 0 w 5737860"/>
              <a:gd name="connsiteY4" fmla="*/ 1875453 h 4366727"/>
              <a:gd name="connsiteX5" fmla="*/ 0 w 5737860"/>
              <a:gd name="connsiteY5" fmla="*/ 0 h 4366727"/>
              <a:gd name="connsiteX6" fmla="*/ 3536303 w 5737860"/>
              <a:gd name="connsiteY6" fmla="*/ 587829 h 4366727"/>
              <a:gd name="connsiteX0" fmla="*/ 3610948 w 5737860"/>
              <a:gd name="connsiteY0" fmla="*/ 9331 h 4366727"/>
              <a:gd name="connsiteX1" fmla="*/ 5737860 w 5737860"/>
              <a:gd name="connsiteY1" fmla="*/ 1847462 h 4366727"/>
              <a:gd name="connsiteX2" fmla="*/ 5737860 w 5737860"/>
              <a:gd name="connsiteY2" fmla="*/ 4366727 h 4366727"/>
              <a:gd name="connsiteX3" fmla="*/ 2799184 w 5737860"/>
              <a:gd name="connsiteY3" fmla="*/ 4357396 h 4366727"/>
              <a:gd name="connsiteX4" fmla="*/ 0 w 5737860"/>
              <a:gd name="connsiteY4" fmla="*/ 1875453 h 4366727"/>
              <a:gd name="connsiteX5" fmla="*/ 0 w 5737860"/>
              <a:gd name="connsiteY5" fmla="*/ 0 h 4366727"/>
              <a:gd name="connsiteX6" fmla="*/ 3610948 w 5737860"/>
              <a:gd name="connsiteY6" fmla="*/ 9331 h 4366727"/>
              <a:gd name="connsiteX0" fmla="*/ 3639977 w 5766889"/>
              <a:gd name="connsiteY0" fmla="*/ 9331 h 4366727"/>
              <a:gd name="connsiteX1" fmla="*/ 5766889 w 5766889"/>
              <a:gd name="connsiteY1" fmla="*/ 1847462 h 4366727"/>
              <a:gd name="connsiteX2" fmla="*/ 5766889 w 5766889"/>
              <a:gd name="connsiteY2" fmla="*/ 4366727 h 4366727"/>
              <a:gd name="connsiteX3" fmla="*/ 2828213 w 5766889"/>
              <a:gd name="connsiteY3" fmla="*/ 4357396 h 4366727"/>
              <a:gd name="connsiteX4" fmla="*/ 0 w 5766889"/>
              <a:gd name="connsiteY4" fmla="*/ 1744824 h 4366727"/>
              <a:gd name="connsiteX5" fmla="*/ 29029 w 5766889"/>
              <a:gd name="connsiteY5" fmla="*/ 0 h 4366727"/>
              <a:gd name="connsiteX6" fmla="*/ 3639977 w 5766889"/>
              <a:gd name="connsiteY6" fmla="*/ 9331 h 4366727"/>
              <a:gd name="connsiteX0" fmla="*/ 3763802 w 5890714"/>
              <a:gd name="connsiteY0" fmla="*/ 9331 h 4366727"/>
              <a:gd name="connsiteX1" fmla="*/ 5890714 w 5890714"/>
              <a:gd name="connsiteY1" fmla="*/ 1847462 h 4366727"/>
              <a:gd name="connsiteX2" fmla="*/ 5890714 w 5890714"/>
              <a:gd name="connsiteY2" fmla="*/ 4366727 h 4366727"/>
              <a:gd name="connsiteX3" fmla="*/ 2952038 w 5890714"/>
              <a:gd name="connsiteY3" fmla="*/ 4357396 h 4366727"/>
              <a:gd name="connsiteX4" fmla="*/ 0 w 5890714"/>
              <a:gd name="connsiteY4" fmla="*/ 1706724 h 4366727"/>
              <a:gd name="connsiteX5" fmla="*/ 152854 w 5890714"/>
              <a:gd name="connsiteY5" fmla="*/ 0 h 4366727"/>
              <a:gd name="connsiteX6" fmla="*/ 3763802 w 5890714"/>
              <a:gd name="connsiteY6" fmla="*/ 9331 h 4366727"/>
              <a:gd name="connsiteX0" fmla="*/ 3630452 w 5757364"/>
              <a:gd name="connsiteY0" fmla="*/ 9331 h 4366727"/>
              <a:gd name="connsiteX1" fmla="*/ 5757364 w 5757364"/>
              <a:gd name="connsiteY1" fmla="*/ 1847462 h 4366727"/>
              <a:gd name="connsiteX2" fmla="*/ 5757364 w 5757364"/>
              <a:gd name="connsiteY2" fmla="*/ 4366727 h 4366727"/>
              <a:gd name="connsiteX3" fmla="*/ 2818688 w 5757364"/>
              <a:gd name="connsiteY3" fmla="*/ 4357396 h 4366727"/>
              <a:gd name="connsiteX4" fmla="*/ 0 w 5757364"/>
              <a:gd name="connsiteY4" fmla="*/ 1725774 h 4366727"/>
              <a:gd name="connsiteX5" fmla="*/ 19504 w 5757364"/>
              <a:gd name="connsiteY5" fmla="*/ 0 h 4366727"/>
              <a:gd name="connsiteX6" fmla="*/ 3630452 w 5757364"/>
              <a:gd name="connsiteY6" fmla="*/ 9331 h 4366727"/>
              <a:gd name="connsiteX0" fmla="*/ 3610948 w 5737860"/>
              <a:gd name="connsiteY0" fmla="*/ 9331 h 4366727"/>
              <a:gd name="connsiteX1" fmla="*/ 5737860 w 5737860"/>
              <a:gd name="connsiteY1" fmla="*/ 1847462 h 4366727"/>
              <a:gd name="connsiteX2" fmla="*/ 5737860 w 5737860"/>
              <a:gd name="connsiteY2" fmla="*/ 4366727 h 4366727"/>
              <a:gd name="connsiteX3" fmla="*/ 2799184 w 5737860"/>
              <a:gd name="connsiteY3" fmla="*/ 4357396 h 4366727"/>
              <a:gd name="connsiteX4" fmla="*/ 5896 w 5737860"/>
              <a:gd name="connsiteY4" fmla="*/ 1700374 h 4366727"/>
              <a:gd name="connsiteX5" fmla="*/ 0 w 5737860"/>
              <a:gd name="connsiteY5" fmla="*/ 0 h 4366727"/>
              <a:gd name="connsiteX6" fmla="*/ 3610948 w 5737860"/>
              <a:gd name="connsiteY6" fmla="*/ 9331 h 4366727"/>
              <a:gd name="connsiteX0" fmla="*/ 3610948 w 5737860"/>
              <a:gd name="connsiteY0" fmla="*/ 9331 h 4366727"/>
              <a:gd name="connsiteX1" fmla="*/ 5737860 w 5737860"/>
              <a:gd name="connsiteY1" fmla="*/ 1847462 h 4366727"/>
              <a:gd name="connsiteX2" fmla="*/ 5737860 w 5737860"/>
              <a:gd name="connsiteY2" fmla="*/ 4366727 h 4366727"/>
              <a:gd name="connsiteX3" fmla="*/ 2799184 w 5737860"/>
              <a:gd name="connsiteY3" fmla="*/ 4357396 h 4366727"/>
              <a:gd name="connsiteX4" fmla="*/ 66856 w 5737860"/>
              <a:gd name="connsiteY4" fmla="*/ 1700374 h 4366727"/>
              <a:gd name="connsiteX5" fmla="*/ 0 w 5737860"/>
              <a:gd name="connsiteY5" fmla="*/ 0 h 4366727"/>
              <a:gd name="connsiteX6" fmla="*/ 3610948 w 5737860"/>
              <a:gd name="connsiteY6" fmla="*/ 9331 h 4366727"/>
              <a:gd name="connsiteX0" fmla="*/ 3613093 w 5740005"/>
              <a:gd name="connsiteY0" fmla="*/ 9331 h 4366727"/>
              <a:gd name="connsiteX1" fmla="*/ 5740005 w 5740005"/>
              <a:gd name="connsiteY1" fmla="*/ 1847462 h 4366727"/>
              <a:gd name="connsiteX2" fmla="*/ 5740005 w 5740005"/>
              <a:gd name="connsiteY2" fmla="*/ 4366727 h 4366727"/>
              <a:gd name="connsiteX3" fmla="*/ 2801329 w 5740005"/>
              <a:gd name="connsiteY3" fmla="*/ 4357396 h 4366727"/>
              <a:gd name="connsiteX4" fmla="*/ 421 w 5740005"/>
              <a:gd name="connsiteY4" fmla="*/ 1707994 h 4366727"/>
              <a:gd name="connsiteX5" fmla="*/ 2145 w 5740005"/>
              <a:gd name="connsiteY5" fmla="*/ 0 h 4366727"/>
              <a:gd name="connsiteX6" fmla="*/ 3613093 w 5740005"/>
              <a:gd name="connsiteY6" fmla="*/ 9331 h 436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0005" h="4366727">
                <a:moveTo>
                  <a:pt x="3613093" y="9331"/>
                </a:moveTo>
                <a:lnTo>
                  <a:pt x="5740005" y="1847462"/>
                </a:lnTo>
                <a:lnTo>
                  <a:pt x="5740005" y="4366727"/>
                </a:lnTo>
                <a:lnTo>
                  <a:pt x="2801329" y="4357396"/>
                </a:lnTo>
                <a:lnTo>
                  <a:pt x="421" y="1707994"/>
                </a:lnTo>
                <a:cubicBezTo>
                  <a:pt x="-1544" y="1141203"/>
                  <a:pt x="4110" y="566791"/>
                  <a:pt x="2145" y="0"/>
                </a:cubicBezTo>
                <a:lnTo>
                  <a:pt x="3613093" y="9331"/>
                </a:lnTo>
                <a:close/>
              </a:path>
            </a:pathLst>
          </a:custGeom>
          <a:solidFill>
            <a:srgbClr val="C7D5E0">
              <a:alpha val="2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8" name="TextBox 7">
            <a:extLst>
              <a:ext uri="{FF2B5EF4-FFF2-40B4-BE49-F238E27FC236}">
                <a16:creationId xmlns:a16="http://schemas.microsoft.com/office/drawing/2014/main" id="{CF3026C2-6973-FE29-DBB3-79590A585ED5}"/>
              </a:ext>
            </a:extLst>
          </p:cNvPr>
          <p:cNvSpPr txBox="1"/>
          <p:nvPr/>
        </p:nvSpPr>
        <p:spPr>
          <a:xfrm>
            <a:off x="1190968" y="2764175"/>
            <a:ext cx="1937775" cy="461665"/>
          </a:xfrm>
          <a:prstGeom prst="rect">
            <a:avLst/>
          </a:prstGeom>
          <a:noFill/>
        </p:spPr>
        <p:txBody>
          <a:bodyPr wrap="none" rtlCol="0">
            <a:spAutoFit/>
          </a:bodyPr>
          <a:lstStyle/>
          <a:p>
            <a:pPr algn="ctr"/>
            <a:r>
              <a:rPr lang="fr-FR" sz="2400" b="1" u="sng" dirty="0" err="1">
                <a:solidFill>
                  <a:srgbClr val="2E3252"/>
                </a:solidFill>
                <a:latin typeface="+mj-lt"/>
              </a:rPr>
              <a:t>Presented</a:t>
            </a:r>
            <a:r>
              <a:rPr lang="fr-FR" sz="2400" b="1" u="sng" dirty="0">
                <a:solidFill>
                  <a:srgbClr val="2E3252"/>
                </a:solidFill>
                <a:latin typeface="+mj-lt"/>
              </a:rPr>
              <a:t> by:</a:t>
            </a:r>
          </a:p>
        </p:txBody>
      </p:sp>
      <p:sp>
        <p:nvSpPr>
          <p:cNvPr id="3" name="Rectangle 2">
            <a:extLst>
              <a:ext uri="{FF2B5EF4-FFF2-40B4-BE49-F238E27FC236}">
                <a16:creationId xmlns:a16="http://schemas.microsoft.com/office/drawing/2014/main" id="{5F27E1A3-FDB5-9DCD-55D3-A20E0955DE5C}"/>
              </a:ext>
            </a:extLst>
          </p:cNvPr>
          <p:cNvSpPr/>
          <p:nvPr/>
        </p:nvSpPr>
        <p:spPr>
          <a:xfrm>
            <a:off x="0" y="6362700"/>
            <a:ext cx="12192000" cy="495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Telecom Paris 2023-2024</a:t>
            </a:r>
            <a:endParaRPr lang="en-ID" dirty="0"/>
          </a:p>
        </p:txBody>
      </p:sp>
      <p:sp>
        <p:nvSpPr>
          <p:cNvPr id="9" name="TextBox 8">
            <a:extLst>
              <a:ext uri="{FF2B5EF4-FFF2-40B4-BE49-F238E27FC236}">
                <a16:creationId xmlns:a16="http://schemas.microsoft.com/office/drawing/2014/main" id="{DD73ECDB-29BB-ECC1-4A59-BDBE6D51B482}"/>
              </a:ext>
            </a:extLst>
          </p:cNvPr>
          <p:cNvSpPr txBox="1"/>
          <p:nvPr/>
        </p:nvSpPr>
        <p:spPr>
          <a:xfrm>
            <a:off x="2242808" y="291869"/>
            <a:ext cx="7344382" cy="1446550"/>
          </a:xfrm>
          <a:prstGeom prst="rect">
            <a:avLst/>
          </a:prstGeom>
          <a:noFill/>
        </p:spPr>
        <p:txBody>
          <a:bodyPr wrap="none" rtlCol="0">
            <a:spAutoFit/>
          </a:bodyPr>
          <a:lstStyle/>
          <a:p>
            <a:pPr algn="ctr"/>
            <a:r>
              <a:rPr lang="en-ID" sz="4400" b="1" dirty="0">
                <a:solidFill>
                  <a:schemeClr val="accent2"/>
                </a:solidFill>
                <a:effectLst>
                  <a:outerShdw blurRad="101600" dist="63500" dir="10800000" algn="r" rotWithShape="0">
                    <a:schemeClr val="accent1">
                      <a:alpha val="25000"/>
                    </a:schemeClr>
                  </a:outerShdw>
                </a:effectLst>
                <a:latin typeface="+mj-lt"/>
              </a:rPr>
              <a:t>Tele-driving Safety and </a:t>
            </a:r>
          </a:p>
          <a:p>
            <a:pPr algn="ctr"/>
            <a:r>
              <a:rPr lang="en-ID" sz="4400" b="1" dirty="0">
                <a:solidFill>
                  <a:schemeClr val="accent2"/>
                </a:solidFill>
                <a:effectLst>
                  <a:outerShdw blurRad="101600" dist="63500" dir="10800000" algn="r" rotWithShape="0">
                    <a:schemeClr val="accent1">
                      <a:alpha val="25000"/>
                    </a:schemeClr>
                  </a:outerShdw>
                </a:effectLst>
                <a:latin typeface="+mj-lt"/>
              </a:rPr>
              <a:t>Cybersecurity Risk Assessment</a:t>
            </a:r>
          </a:p>
        </p:txBody>
      </p:sp>
      <p:grpSp>
        <p:nvGrpSpPr>
          <p:cNvPr id="10" name="Group 9">
            <a:extLst>
              <a:ext uri="{FF2B5EF4-FFF2-40B4-BE49-F238E27FC236}">
                <a16:creationId xmlns:a16="http://schemas.microsoft.com/office/drawing/2014/main" id="{A55E9841-5376-33FD-3798-35D5C47B931F}"/>
              </a:ext>
            </a:extLst>
          </p:cNvPr>
          <p:cNvGrpSpPr/>
          <p:nvPr/>
        </p:nvGrpSpPr>
        <p:grpSpPr>
          <a:xfrm>
            <a:off x="294492" y="5628495"/>
            <a:ext cx="388737" cy="952084"/>
            <a:chOff x="11255736" y="559692"/>
            <a:chExt cx="271463" cy="664859"/>
          </a:xfrm>
        </p:grpSpPr>
        <p:sp>
          <p:nvSpPr>
            <p:cNvPr id="11" name="Rectangle: Top Corners Rounded 10">
              <a:extLst>
                <a:ext uri="{FF2B5EF4-FFF2-40B4-BE49-F238E27FC236}">
                  <a16:creationId xmlns:a16="http://schemas.microsoft.com/office/drawing/2014/main" id="{243FB978-2CF3-D868-3E34-E77B2DE5B876}"/>
                </a:ext>
              </a:extLst>
            </p:cNvPr>
            <p:cNvSpPr/>
            <p:nvPr/>
          </p:nvSpPr>
          <p:spPr>
            <a:xfrm>
              <a:off x="11255860"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2" name="Rectangle: Top Corners Rounded 11">
              <a:extLst>
                <a:ext uri="{FF2B5EF4-FFF2-40B4-BE49-F238E27FC236}">
                  <a16:creationId xmlns:a16="http://schemas.microsoft.com/office/drawing/2014/main" id="{D2E6C7F3-C0AA-152F-AD02-76DBD0D4A06E}"/>
                </a:ext>
              </a:extLst>
            </p:cNvPr>
            <p:cNvSpPr/>
            <p:nvPr/>
          </p:nvSpPr>
          <p:spPr>
            <a:xfrm flipV="1">
              <a:off x="11255860"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3" name="Rectangle 12">
              <a:extLst>
                <a:ext uri="{FF2B5EF4-FFF2-40B4-BE49-F238E27FC236}">
                  <a16:creationId xmlns:a16="http://schemas.microsoft.com/office/drawing/2014/main" id="{7FB44276-3735-AAB5-18ED-735DDA1B5636}"/>
                </a:ext>
              </a:extLst>
            </p:cNvPr>
            <p:cNvSpPr/>
            <p:nvPr/>
          </p:nvSpPr>
          <p:spPr>
            <a:xfrm>
              <a:off x="11255736"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19" name="Group 18">
            <a:extLst>
              <a:ext uri="{FF2B5EF4-FFF2-40B4-BE49-F238E27FC236}">
                <a16:creationId xmlns:a16="http://schemas.microsoft.com/office/drawing/2014/main" id="{6BA61AFA-533C-CF1D-B45E-6973954D46B6}"/>
              </a:ext>
            </a:extLst>
          </p:cNvPr>
          <p:cNvGrpSpPr/>
          <p:nvPr/>
        </p:nvGrpSpPr>
        <p:grpSpPr>
          <a:xfrm>
            <a:off x="11284440" y="290267"/>
            <a:ext cx="699092" cy="433633"/>
            <a:chOff x="11634788" y="99767"/>
            <a:chExt cx="437644" cy="271462"/>
          </a:xfrm>
        </p:grpSpPr>
        <p:sp>
          <p:nvSpPr>
            <p:cNvPr id="16" name="Rectangle: Top Corners Rounded 15">
              <a:extLst>
                <a:ext uri="{FF2B5EF4-FFF2-40B4-BE49-F238E27FC236}">
                  <a16:creationId xmlns:a16="http://schemas.microsoft.com/office/drawing/2014/main" id="{D538BFEC-8621-6258-B141-BA1700817751}"/>
                </a:ext>
              </a:extLst>
            </p:cNvPr>
            <p:cNvSpPr/>
            <p:nvPr/>
          </p:nvSpPr>
          <p:spPr>
            <a:xfrm rot="16200000" flipV="1">
              <a:off x="11803335" y="102009"/>
              <a:ext cx="271216" cy="26697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8" name="Rectangle 17">
              <a:extLst>
                <a:ext uri="{FF2B5EF4-FFF2-40B4-BE49-F238E27FC236}">
                  <a16:creationId xmlns:a16="http://schemas.microsoft.com/office/drawing/2014/main" id="{C2BD7499-A5FE-8423-587C-294E5C187A39}"/>
                </a:ext>
              </a:extLst>
            </p:cNvPr>
            <p:cNvSpPr/>
            <p:nvPr/>
          </p:nvSpPr>
          <p:spPr>
            <a:xfrm>
              <a:off x="11634788" y="99767"/>
              <a:ext cx="174069" cy="271462"/>
            </a:xfrm>
            <a:prstGeom prst="rect">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pic>
        <p:nvPicPr>
          <p:cNvPr id="2054" name="Picture 6">
            <a:extLst>
              <a:ext uri="{FF2B5EF4-FFF2-40B4-BE49-F238E27FC236}">
                <a16:creationId xmlns:a16="http://schemas.microsoft.com/office/drawing/2014/main" id="{C7934907-9920-2C3F-5334-F50E95CDB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597854" y="2373125"/>
            <a:ext cx="3220756" cy="150236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7">
            <a:extLst>
              <a:ext uri="{FF2B5EF4-FFF2-40B4-BE49-F238E27FC236}">
                <a16:creationId xmlns:a16="http://schemas.microsoft.com/office/drawing/2014/main" id="{C0A965D8-E3E4-C2E1-87EC-1CD4063DC3AC}"/>
              </a:ext>
            </a:extLst>
          </p:cNvPr>
          <p:cNvSpPr txBox="1"/>
          <p:nvPr/>
        </p:nvSpPr>
        <p:spPr>
          <a:xfrm>
            <a:off x="8339178" y="2362367"/>
            <a:ext cx="2056397" cy="461665"/>
          </a:xfrm>
          <a:prstGeom prst="rect">
            <a:avLst/>
          </a:prstGeom>
          <a:noFill/>
        </p:spPr>
        <p:txBody>
          <a:bodyPr wrap="none" rtlCol="0">
            <a:spAutoFit/>
          </a:bodyPr>
          <a:lstStyle/>
          <a:p>
            <a:pPr algn="ctr"/>
            <a:r>
              <a:rPr lang="fr-FR" sz="2400" b="1" u="sng" dirty="0" err="1">
                <a:solidFill>
                  <a:srgbClr val="2E3252"/>
                </a:solidFill>
                <a:latin typeface="+mj-lt"/>
              </a:rPr>
              <a:t>Supervised</a:t>
            </a:r>
            <a:r>
              <a:rPr lang="fr-FR" sz="2400" b="1" u="sng" dirty="0">
                <a:solidFill>
                  <a:srgbClr val="2E3252"/>
                </a:solidFill>
                <a:latin typeface="+mj-lt"/>
              </a:rPr>
              <a:t> by:</a:t>
            </a:r>
          </a:p>
        </p:txBody>
      </p:sp>
      <p:sp>
        <p:nvSpPr>
          <p:cNvPr id="22" name="TextBox 8">
            <a:extLst>
              <a:ext uri="{FF2B5EF4-FFF2-40B4-BE49-F238E27FC236}">
                <a16:creationId xmlns:a16="http://schemas.microsoft.com/office/drawing/2014/main" id="{86AFA6C7-1521-AFA6-0B12-0FD8AD113A2E}"/>
              </a:ext>
            </a:extLst>
          </p:cNvPr>
          <p:cNvSpPr txBox="1"/>
          <p:nvPr/>
        </p:nvSpPr>
        <p:spPr>
          <a:xfrm>
            <a:off x="8350120" y="3096830"/>
            <a:ext cx="3432350" cy="1569660"/>
          </a:xfrm>
          <a:prstGeom prst="rect">
            <a:avLst/>
          </a:prstGeom>
          <a:noFill/>
        </p:spPr>
        <p:txBody>
          <a:bodyPr wrap="none" rtlCol="0">
            <a:spAutoFit/>
          </a:bodyPr>
          <a:lstStyle/>
          <a:p>
            <a:r>
              <a:rPr lang="fr-FR" sz="2400" b="1" dirty="0">
                <a:solidFill>
                  <a:schemeClr val="accent1"/>
                </a:solidFill>
                <a:effectLst>
                  <a:outerShdw blurRad="101600" dist="63500" dir="10800000" algn="r" rotWithShape="0">
                    <a:schemeClr val="accent1">
                      <a:alpha val="25000"/>
                    </a:schemeClr>
                  </a:outerShdw>
                </a:effectLst>
                <a:latin typeface="+mj-lt"/>
              </a:rPr>
              <a:t>M. Saleh BENSATOR </a:t>
            </a:r>
          </a:p>
          <a:p>
            <a:pPr algn="ctr"/>
            <a:r>
              <a:rPr lang="fr-FR" sz="2400" b="1" dirty="0">
                <a:solidFill>
                  <a:schemeClr val="accent1"/>
                </a:solidFill>
                <a:effectLst>
                  <a:outerShdw blurRad="101600" dist="63500" dir="10800000" algn="r" rotWithShape="0">
                    <a:schemeClr val="accent1">
                      <a:alpha val="25000"/>
                    </a:schemeClr>
                  </a:outerShdw>
                </a:effectLst>
                <a:latin typeface="+mj-lt"/>
              </a:rPr>
              <a:t>&amp; </a:t>
            </a:r>
          </a:p>
          <a:p>
            <a:r>
              <a:rPr lang="fr-FR" sz="2400" b="1" dirty="0">
                <a:solidFill>
                  <a:schemeClr val="accent1"/>
                </a:solidFill>
                <a:effectLst>
                  <a:outerShdw blurRad="101600" dist="63500" dir="10800000" algn="r" rotWithShape="0">
                    <a:schemeClr val="accent1">
                      <a:alpha val="25000"/>
                    </a:schemeClr>
                  </a:outerShdw>
                </a:effectLst>
                <a:latin typeface="+mj-lt"/>
              </a:rPr>
              <a:t>Mme </a:t>
            </a:r>
            <a:r>
              <a:rPr lang="fr-FR" sz="2400" b="1" dirty="0" err="1">
                <a:solidFill>
                  <a:schemeClr val="accent1"/>
                </a:solidFill>
                <a:effectLst>
                  <a:outerShdw blurRad="101600" dist="63500" dir="10800000" algn="r" rotWithShape="0">
                    <a:schemeClr val="accent1">
                      <a:alpha val="25000"/>
                    </a:schemeClr>
                  </a:outerShdw>
                </a:effectLst>
                <a:latin typeface="+mj-lt"/>
              </a:rPr>
              <a:t>Mounira</a:t>
            </a:r>
            <a:r>
              <a:rPr lang="fr-FR" sz="2400" b="1" dirty="0">
                <a:solidFill>
                  <a:schemeClr val="accent1"/>
                </a:solidFill>
                <a:effectLst>
                  <a:outerShdw blurRad="101600" dist="63500" dir="10800000" algn="r" rotWithShape="0">
                    <a:schemeClr val="accent1">
                      <a:alpha val="25000"/>
                    </a:schemeClr>
                  </a:outerShdw>
                </a:effectLst>
                <a:latin typeface="+mj-lt"/>
              </a:rPr>
              <a:t> MSAHLI</a:t>
            </a:r>
          </a:p>
          <a:p>
            <a:endParaRPr lang="en-ID" sz="2400" b="1" dirty="0">
              <a:solidFill>
                <a:schemeClr val="accent1"/>
              </a:solidFill>
              <a:effectLst>
                <a:outerShdw blurRad="101600" dist="63500" dir="10800000" algn="r" rotWithShape="0">
                  <a:schemeClr val="accent1">
                    <a:alpha val="25000"/>
                  </a:schemeClr>
                </a:outerShdw>
              </a:effectLst>
              <a:latin typeface="+mj-lt"/>
            </a:endParaRPr>
          </a:p>
        </p:txBody>
      </p:sp>
      <p:sp>
        <p:nvSpPr>
          <p:cNvPr id="4" name="TextBox 8">
            <a:extLst>
              <a:ext uri="{FF2B5EF4-FFF2-40B4-BE49-F238E27FC236}">
                <a16:creationId xmlns:a16="http://schemas.microsoft.com/office/drawing/2014/main" id="{0BAE4A60-5C1F-5827-BA63-A3C82D225CA1}"/>
              </a:ext>
            </a:extLst>
          </p:cNvPr>
          <p:cNvSpPr txBox="1"/>
          <p:nvPr/>
        </p:nvSpPr>
        <p:spPr>
          <a:xfrm>
            <a:off x="988239" y="3247617"/>
            <a:ext cx="2672014" cy="461665"/>
          </a:xfrm>
          <a:prstGeom prst="rect">
            <a:avLst/>
          </a:prstGeom>
          <a:noFill/>
        </p:spPr>
        <p:txBody>
          <a:bodyPr wrap="none" rtlCol="0">
            <a:spAutoFit/>
          </a:bodyPr>
          <a:lstStyle/>
          <a:p>
            <a:r>
              <a:rPr lang="en-ID" sz="2400" b="1" dirty="0">
                <a:solidFill>
                  <a:schemeClr val="accent1"/>
                </a:solidFill>
                <a:effectLst>
                  <a:outerShdw blurRad="101600" dist="63500" dir="10800000" algn="r" rotWithShape="0">
                    <a:schemeClr val="accent1">
                      <a:alpha val="25000"/>
                    </a:schemeClr>
                  </a:outerShdw>
                </a:effectLst>
                <a:latin typeface="+mj-lt"/>
              </a:rPr>
              <a:t>Yves </a:t>
            </a:r>
            <a:r>
              <a:rPr lang="fr-FR" sz="2400" b="1" dirty="0">
                <a:solidFill>
                  <a:schemeClr val="accent1"/>
                </a:solidFill>
                <a:effectLst>
                  <a:outerShdw blurRad="101600" dist="63500" dir="10800000" algn="r" rotWithShape="0">
                    <a:schemeClr val="accent1">
                      <a:alpha val="25000"/>
                    </a:schemeClr>
                  </a:outerShdw>
                </a:effectLst>
                <a:latin typeface="+mj-lt"/>
              </a:rPr>
              <a:t>MADAKDANDI</a:t>
            </a:r>
            <a:endParaRPr lang="en-ID" sz="2400" b="1" dirty="0">
              <a:solidFill>
                <a:schemeClr val="accent1"/>
              </a:solidFill>
              <a:effectLst>
                <a:outerShdw blurRad="101600" dist="63500" dir="10800000" algn="r" rotWithShape="0">
                  <a:schemeClr val="accent1">
                    <a:alpha val="25000"/>
                  </a:schemeClr>
                </a:outerShdw>
              </a:effectLst>
              <a:latin typeface="+mj-lt"/>
            </a:endParaRPr>
          </a:p>
        </p:txBody>
      </p:sp>
      <p:sp>
        <p:nvSpPr>
          <p:cNvPr id="5" name="TextBox 8">
            <a:extLst>
              <a:ext uri="{FF2B5EF4-FFF2-40B4-BE49-F238E27FC236}">
                <a16:creationId xmlns:a16="http://schemas.microsoft.com/office/drawing/2014/main" id="{A21A55B1-964F-BA55-5031-E3E9CB3E667B}"/>
              </a:ext>
            </a:extLst>
          </p:cNvPr>
          <p:cNvSpPr txBox="1"/>
          <p:nvPr/>
        </p:nvSpPr>
        <p:spPr>
          <a:xfrm>
            <a:off x="1004155" y="3725638"/>
            <a:ext cx="1999393" cy="461665"/>
          </a:xfrm>
          <a:prstGeom prst="rect">
            <a:avLst/>
          </a:prstGeom>
          <a:noFill/>
        </p:spPr>
        <p:txBody>
          <a:bodyPr wrap="none" rtlCol="0">
            <a:spAutoFit/>
          </a:bodyPr>
          <a:lstStyle/>
          <a:p>
            <a:r>
              <a:rPr lang="en-ID" sz="2400" b="1" dirty="0">
                <a:solidFill>
                  <a:schemeClr val="accent1"/>
                </a:solidFill>
                <a:effectLst>
                  <a:outerShdw blurRad="101600" dist="63500" dir="10800000" algn="r" rotWithShape="0">
                    <a:schemeClr val="accent1">
                      <a:alpha val="25000"/>
                    </a:schemeClr>
                  </a:outerShdw>
                </a:effectLst>
                <a:latin typeface="+mj-lt"/>
              </a:rPr>
              <a:t>Didier MBETSI</a:t>
            </a:r>
          </a:p>
        </p:txBody>
      </p:sp>
      <p:sp>
        <p:nvSpPr>
          <p:cNvPr id="6" name="TextBox 8">
            <a:extLst>
              <a:ext uri="{FF2B5EF4-FFF2-40B4-BE49-F238E27FC236}">
                <a16:creationId xmlns:a16="http://schemas.microsoft.com/office/drawing/2014/main" id="{1A28017C-1B84-0C7D-DBDD-3149C470B8AE}"/>
              </a:ext>
            </a:extLst>
          </p:cNvPr>
          <p:cNvSpPr txBox="1"/>
          <p:nvPr/>
        </p:nvSpPr>
        <p:spPr>
          <a:xfrm>
            <a:off x="1004155" y="4201076"/>
            <a:ext cx="2100575" cy="461665"/>
          </a:xfrm>
          <a:prstGeom prst="rect">
            <a:avLst/>
          </a:prstGeom>
          <a:noFill/>
        </p:spPr>
        <p:txBody>
          <a:bodyPr wrap="none" rtlCol="0">
            <a:spAutoFit/>
          </a:bodyPr>
          <a:lstStyle/>
          <a:p>
            <a:r>
              <a:rPr lang="fr-FR" sz="2400" b="1" dirty="0">
                <a:solidFill>
                  <a:schemeClr val="accent1"/>
                </a:solidFill>
                <a:effectLst>
                  <a:outerShdw blurRad="101600" dist="63500" dir="10800000" algn="r" rotWithShape="0">
                    <a:schemeClr val="accent1">
                      <a:alpha val="25000"/>
                    </a:schemeClr>
                  </a:outerShdw>
                </a:effectLst>
                <a:latin typeface="+mj-lt"/>
              </a:rPr>
              <a:t>Franck KOUAM</a:t>
            </a:r>
            <a:endParaRPr lang="en-ID" sz="2400" b="1" dirty="0">
              <a:solidFill>
                <a:schemeClr val="accent1"/>
              </a:solidFill>
              <a:effectLst>
                <a:outerShdw blurRad="101600" dist="63500" dir="10800000" algn="r" rotWithShape="0">
                  <a:schemeClr val="accent1">
                    <a:alpha val="25000"/>
                  </a:schemeClr>
                </a:outerShdw>
              </a:effectLst>
              <a:latin typeface="+mj-lt"/>
            </a:endParaRPr>
          </a:p>
        </p:txBody>
      </p:sp>
      <p:sp>
        <p:nvSpPr>
          <p:cNvPr id="7" name="TextBox 8">
            <a:extLst>
              <a:ext uri="{FF2B5EF4-FFF2-40B4-BE49-F238E27FC236}">
                <a16:creationId xmlns:a16="http://schemas.microsoft.com/office/drawing/2014/main" id="{448C0603-50DF-70F6-0182-33D018DA11E0}"/>
              </a:ext>
            </a:extLst>
          </p:cNvPr>
          <p:cNvSpPr txBox="1"/>
          <p:nvPr/>
        </p:nvSpPr>
        <p:spPr>
          <a:xfrm>
            <a:off x="988239" y="4627801"/>
            <a:ext cx="1663404" cy="461665"/>
          </a:xfrm>
          <a:prstGeom prst="rect">
            <a:avLst/>
          </a:prstGeom>
          <a:noFill/>
        </p:spPr>
        <p:txBody>
          <a:bodyPr wrap="none" rtlCol="0">
            <a:spAutoFit/>
          </a:bodyPr>
          <a:lstStyle/>
          <a:p>
            <a:r>
              <a:rPr lang="fr-FR" sz="2400" b="1" dirty="0">
                <a:solidFill>
                  <a:schemeClr val="accent1"/>
                </a:solidFill>
                <a:effectLst>
                  <a:outerShdw blurRad="101600" dist="63500" dir="10800000" algn="r" rotWithShape="0">
                    <a:schemeClr val="accent1">
                      <a:alpha val="25000"/>
                    </a:schemeClr>
                  </a:outerShdw>
                </a:effectLst>
                <a:latin typeface="+mj-lt"/>
              </a:rPr>
              <a:t>Hamza TAZI</a:t>
            </a:r>
            <a:endParaRPr lang="en-ID" sz="2400" b="1" dirty="0">
              <a:solidFill>
                <a:schemeClr val="accent1"/>
              </a:solidFill>
              <a:effectLst>
                <a:outerShdw blurRad="101600" dist="63500" dir="10800000" algn="r" rotWithShape="0">
                  <a:schemeClr val="accent1">
                    <a:alpha val="25000"/>
                  </a:schemeClr>
                </a:outerShdw>
              </a:effectLst>
              <a:latin typeface="+mj-lt"/>
            </a:endParaRPr>
          </a:p>
        </p:txBody>
      </p:sp>
      <p:sp>
        <p:nvSpPr>
          <p:cNvPr id="17" name="TextBox 8">
            <a:extLst>
              <a:ext uri="{FF2B5EF4-FFF2-40B4-BE49-F238E27FC236}">
                <a16:creationId xmlns:a16="http://schemas.microsoft.com/office/drawing/2014/main" id="{4891C4F4-E807-1C6B-8386-60BEE42F9052}"/>
              </a:ext>
            </a:extLst>
          </p:cNvPr>
          <p:cNvSpPr txBox="1"/>
          <p:nvPr/>
        </p:nvSpPr>
        <p:spPr>
          <a:xfrm>
            <a:off x="1004155" y="5117676"/>
            <a:ext cx="2592376" cy="461665"/>
          </a:xfrm>
          <a:prstGeom prst="rect">
            <a:avLst/>
          </a:prstGeom>
          <a:noFill/>
        </p:spPr>
        <p:txBody>
          <a:bodyPr wrap="none" rtlCol="0">
            <a:spAutoFit/>
          </a:bodyPr>
          <a:lstStyle/>
          <a:p>
            <a:r>
              <a:rPr lang="fr-FR" sz="2400" b="1" dirty="0">
                <a:solidFill>
                  <a:schemeClr val="accent1"/>
                </a:solidFill>
                <a:effectLst>
                  <a:outerShdw blurRad="101600" dist="63500" dir="10800000" algn="r" rotWithShape="0">
                    <a:schemeClr val="accent1">
                      <a:alpha val="25000"/>
                    </a:schemeClr>
                  </a:outerShdw>
                </a:effectLst>
                <a:latin typeface="+mj-lt"/>
              </a:rPr>
              <a:t>Léonce KAMGUEM</a:t>
            </a:r>
            <a:endParaRPr lang="en-ID" sz="2400" b="1" dirty="0">
              <a:solidFill>
                <a:schemeClr val="accent1"/>
              </a:solidFill>
              <a:effectLst>
                <a:outerShdw blurRad="101600" dist="63500" dir="10800000" algn="r" rotWithShape="0">
                  <a:schemeClr val="accent1">
                    <a:alpha val="25000"/>
                  </a:schemeClr>
                </a:outerShdw>
              </a:effectLst>
              <a:latin typeface="+mj-lt"/>
            </a:endParaRPr>
          </a:p>
        </p:txBody>
      </p:sp>
      <p:sp>
        <p:nvSpPr>
          <p:cNvPr id="20" name="TextBox 8">
            <a:extLst>
              <a:ext uri="{FF2B5EF4-FFF2-40B4-BE49-F238E27FC236}">
                <a16:creationId xmlns:a16="http://schemas.microsoft.com/office/drawing/2014/main" id="{7796675A-37AC-6D66-F05E-CE9E6518A3DA}"/>
              </a:ext>
            </a:extLst>
          </p:cNvPr>
          <p:cNvSpPr txBox="1"/>
          <p:nvPr/>
        </p:nvSpPr>
        <p:spPr>
          <a:xfrm>
            <a:off x="998615" y="5567546"/>
            <a:ext cx="2794355" cy="461665"/>
          </a:xfrm>
          <a:prstGeom prst="rect">
            <a:avLst/>
          </a:prstGeom>
          <a:noFill/>
        </p:spPr>
        <p:txBody>
          <a:bodyPr wrap="none" rtlCol="0">
            <a:spAutoFit/>
          </a:bodyPr>
          <a:lstStyle/>
          <a:p>
            <a:r>
              <a:rPr lang="fr-FR" sz="2400" b="1" dirty="0">
                <a:solidFill>
                  <a:schemeClr val="accent1"/>
                </a:solidFill>
                <a:effectLst>
                  <a:outerShdw blurRad="101600" dist="63500" dir="10800000" algn="r" rotWithShape="0">
                    <a:schemeClr val="accent1">
                      <a:alpha val="25000"/>
                    </a:schemeClr>
                  </a:outerShdw>
                </a:effectLst>
                <a:latin typeface="+mj-lt"/>
              </a:rPr>
              <a:t>Nour KERIM HEMISS</a:t>
            </a:r>
            <a:endParaRPr lang="en-ID" sz="2400" b="1" dirty="0">
              <a:solidFill>
                <a:schemeClr val="accent1"/>
              </a:solidFill>
              <a:effectLst>
                <a:outerShdw blurRad="101600" dist="63500" dir="10800000" algn="r" rotWithShape="0">
                  <a:schemeClr val="accent1">
                    <a:alpha val="25000"/>
                  </a:schemeClr>
                </a:outerShdw>
              </a:effectLst>
              <a:latin typeface="+mj-lt"/>
            </a:endParaRPr>
          </a:p>
        </p:txBody>
      </p:sp>
    </p:spTree>
    <p:extLst>
      <p:ext uri="{BB962C8B-B14F-4D97-AF65-F5344CB8AC3E}">
        <p14:creationId xmlns:p14="http://schemas.microsoft.com/office/powerpoint/2010/main" val="140325612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4.58333E-6 4.44444E-6 L -0.38372 -0.45834 " pathEditMode="relative" rAng="0" ptsTypes="AA">
                                      <p:cBhvr>
                                        <p:cTn id="6" dur="1000" fill="hold"/>
                                        <p:tgtEl>
                                          <p:spTgt spid="2054"/>
                                        </p:tgtEl>
                                        <p:attrNameLst>
                                          <p:attrName>ppt_x</p:attrName>
                                          <p:attrName>ppt_y</p:attrName>
                                        </p:attrNameLst>
                                      </p:cBhvr>
                                      <p:rCtr x="-19193" y="-22917"/>
                                    </p:animMotion>
                                  </p:childTnLst>
                                </p:cTn>
                              </p:par>
                              <p:par>
                                <p:cTn id="7" presetID="6" presetClass="emph" presetSubtype="0" fill="hold" nodeType="withEffect">
                                  <p:stCondLst>
                                    <p:cond delay="0"/>
                                  </p:stCondLst>
                                  <p:childTnLst>
                                    <p:animScale>
                                      <p:cBhvr>
                                        <p:cTn id="8" dur="1100" fill="hold"/>
                                        <p:tgtEl>
                                          <p:spTgt spid="2054"/>
                                        </p:tgtEl>
                                      </p:cBhvr>
                                      <p:by x="50000" y="50000"/>
                                    </p:animScale>
                                  </p:childTnLst>
                                </p:cTn>
                              </p:par>
                              <p:par>
                                <p:cTn id="9" presetID="10" presetClass="entr" presetSubtype="0" fill="hold" nodeType="withEffect">
                                  <p:stCondLst>
                                    <p:cond delay="10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50"/>
                                        <p:tgtEl>
                                          <p:spTgt spid="10"/>
                                        </p:tgtEl>
                                      </p:cBhvr>
                                    </p:animEffect>
                                  </p:childTnLst>
                                </p:cTn>
                              </p:par>
                              <p:par>
                                <p:cTn id="12" presetID="23" presetClass="entr" presetSubtype="288" fill="hold" nodeType="withEffect">
                                  <p:stCondLst>
                                    <p:cond delay="100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strVal val="4/3*#ppt_w"/>
                                          </p:val>
                                        </p:tav>
                                        <p:tav tm="100000">
                                          <p:val>
                                            <p:strVal val="#ppt_w"/>
                                          </p:val>
                                        </p:tav>
                                      </p:tavLst>
                                    </p:anim>
                                    <p:anim calcmode="lin" valueType="num">
                                      <p:cBhvr>
                                        <p:cTn id="15" dur="500" fill="hold"/>
                                        <p:tgtEl>
                                          <p:spTgt spid="10"/>
                                        </p:tgtEl>
                                        <p:attrNameLst>
                                          <p:attrName>ppt_h</p:attrName>
                                        </p:attrNameLst>
                                      </p:cBhvr>
                                      <p:tavLst>
                                        <p:tav tm="0">
                                          <p:val>
                                            <p:strVal val="4/3*#ppt_h"/>
                                          </p:val>
                                        </p:tav>
                                        <p:tav tm="100000">
                                          <p:val>
                                            <p:strVal val="#ppt_h"/>
                                          </p:val>
                                        </p:tav>
                                      </p:tavLst>
                                    </p:anim>
                                  </p:childTnLst>
                                </p:cTn>
                              </p:par>
                              <p:par>
                                <p:cTn id="16" presetID="10" presetClass="entr" presetSubtype="0" fill="hold" nodeType="withEffect">
                                  <p:stCondLst>
                                    <p:cond delay="125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250"/>
                                        <p:tgtEl>
                                          <p:spTgt spid="19"/>
                                        </p:tgtEl>
                                      </p:cBhvr>
                                    </p:animEffect>
                                  </p:childTnLst>
                                </p:cTn>
                              </p:par>
                              <p:par>
                                <p:cTn id="19" presetID="23" presetClass="entr" presetSubtype="288" fill="hold" nodeType="withEffect">
                                  <p:stCondLst>
                                    <p:cond delay="125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strVal val="4/3*#ppt_w"/>
                                          </p:val>
                                        </p:tav>
                                        <p:tav tm="100000">
                                          <p:val>
                                            <p:strVal val="#ppt_w"/>
                                          </p:val>
                                        </p:tav>
                                      </p:tavLst>
                                    </p:anim>
                                    <p:anim calcmode="lin" valueType="num">
                                      <p:cBhvr>
                                        <p:cTn id="22" dur="500" fill="hold"/>
                                        <p:tgtEl>
                                          <p:spTgt spid="19"/>
                                        </p:tgtEl>
                                        <p:attrNameLst>
                                          <p:attrName>ppt_h</p:attrName>
                                        </p:attrNameLst>
                                      </p:cBhvr>
                                      <p:tavLst>
                                        <p:tav tm="0">
                                          <p:val>
                                            <p:strVal val="4/3*#ppt_h"/>
                                          </p:val>
                                        </p:tav>
                                        <p:tav tm="100000">
                                          <p:val>
                                            <p:strVal val="#ppt_h"/>
                                          </p:val>
                                        </p:tav>
                                      </p:tavLst>
                                    </p:anim>
                                  </p:childTnLst>
                                </p:cTn>
                              </p:par>
                              <p:par>
                                <p:cTn id="23" presetID="22" presetClass="entr" presetSubtype="1" fill="hold" grpId="0" nodeType="withEffect">
                                  <p:stCondLst>
                                    <p:cond delay="750"/>
                                  </p:stCondLst>
                                  <p:childTnLst>
                                    <p:set>
                                      <p:cBhvr>
                                        <p:cTn id="24" dur="1" fill="hold">
                                          <p:stCondLst>
                                            <p:cond delay="0"/>
                                          </p:stCondLst>
                                        </p:cTn>
                                        <p:tgtEl>
                                          <p:spTgt spid="3"/>
                                        </p:tgtEl>
                                        <p:attrNameLst>
                                          <p:attrName>style.visibility</p:attrName>
                                        </p:attrNameLst>
                                      </p:cBhvr>
                                      <p:to>
                                        <p:strVal val="visible"/>
                                      </p:to>
                                    </p:set>
                                    <p:animEffect transition="in" filter="wipe(up)">
                                      <p:cBhvr>
                                        <p:cTn id="25" dur="1000"/>
                                        <p:tgtEl>
                                          <p:spTgt spid="3"/>
                                        </p:tgtEl>
                                      </p:cBhvr>
                                    </p:animEffect>
                                  </p:childTnLst>
                                </p:cTn>
                              </p:par>
                              <p:par>
                                <p:cTn id="26" presetID="2" presetClass="entr" presetSubtype="4" decel="100000" fill="hold" grpId="1" nodeType="withEffect">
                                  <p:stCondLst>
                                    <p:cond delay="75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1250" fill="hold"/>
                                        <p:tgtEl>
                                          <p:spTgt spid="3"/>
                                        </p:tgtEl>
                                        <p:attrNameLst>
                                          <p:attrName>ppt_x</p:attrName>
                                        </p:attrNameLst>
                                      </p:cBhvr>
                                      <p:tavLst>
                                        <p:tav tm="0">
                                          <p:val>
                                            <p:strVal val="#ppt_x"/>
                                          </p:val>
                                        </p:tav>
                                        <p:tav tm="100000">
                                          <p:val>
                                            <p:strVal val="#ppt_x"/>
                                          </p:val>
                                        </p:tav>
                                      </p:tavLst>
                                    </p:anim>
                                    <p:anim calcmode="lin" valueType="num">
                                      <p:cBhvr additive="base">
                                        <p:cTn id="29" dur="1250" fill="hold"/>
                                        <p:tgtEl>
                                          <p:spTgt spid="3"/>
                                        </p:tgtEl>
                                        <p:attrNameLst>
                                          <p:attrName>ppt_y</p:attrName>
                                        </p:attrNameLst>
                                      </p:cBhvr>
                                      <p:tavLst>
                                        <p:tav tm="0">
                                          <p:val>
                                            <p:strVal val="1+#ppt_h/2"/>
                                          </p:val>
                                        </p:tav>
                                        <p:tav tm="100000">
                                          <p:val>
                                            <p:strVal val="#ppt_y"/>
                                          </p:val>
                                        </p:tav>
                                      </p:tavLst>
                                    </p:anim>
                                  </p:childTnLst>
                                </p:cTn>
                              </p:par>
                              <p:par>
                                <p:cTn id="30" presetID="22" presetClass="entr" presetSubtype="1" fill="hold" grpId="0" nodeType="withEffect">
                                  <p:stCondLst>
                                    <p:cond delay="25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1000"/>
                                        <p:tgtEl>
                                          <p:spTgt spid="8"/>
                                        </p:tgtEl>
                                      </p:cBhvr>
                                    </p:animEffect>
                                  </p:childTnLst>
                                </p:cTn>
                              </p:par>
                              <p:par>
                                <p:cTn id="33" presetID="2" presetClass="entr" presetSubtype="4" decel="100000" fill="hold" grpId="1" nodeType="withEffect">
                                  <p:stCondLst>
                                    <p:cond delay="2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250" fill="hold"/>
                                        <p:tgtEl>
                                          <p:spTgt spid="8"/>
                                        </p:tgtEl>
                                        <p:attrNameLst>
                                          <p:attrName>ppt_x</p:attrName>
                                        </p:attrNameLst>
                                      </p:cBhvr>
                                      <p:tavLst>
                                        <p:tav tm="0">
                                          <p:val>
                                            <p:strVal val="#ppt_x"/>
                                          </p:val>
                                        </p:tav>
                                        <p:tav tm="100000">
                                          <p:val>
                                            <p:strVal val="#ppt_x"/>
                                          </p:val>
                                        </p:tav>
                                      </p:tavLst>
                                    </p:anim>
                                    <p:anim calcmode="lin" valueType="num">
                                      <p:cBhvr additive="base">
                                        <p:cTn id="36" dur="1250" fill="hold"/>
                                        <p:tgtEl>
                                          <p:spTgt spid="8"/>
                                        </p:tgtEl>
                                        <p:attrNameLst>
                                          <p:attrName>ppt_y</p:attrName>
                                        </p:attrNameLst>
                                      </p:cBhvr>
                                      <p:tavLst>
                                        <p:tav tm="0">
                                          <p:val>
                                            <p:strVal val="1+#ppt_h/2"/>
                                          </p:val>
                                        </p:tav>
                                        <p:tav tm="100000">
                                          <p:val>
                                            <p:strVal val="#ppt_y"/>
                                          </p:val>
                                        </p:tav>
                                      </p:tavLst>
                                    </p:anim>
                                  </p:childTnLst>
                                </p:cTn>
                              </p:par>
                              <p:par>
                                <p:cTn id="37" presetID="22" presetClass="entr" presetSubtype="1" fill="hold" grpId="0" nodeType="withEffect">
                                  <p:stCondLst>
                                    <p:cond delay="25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1000"/>
                                        <p:tgtEl>
                                          <p:spTgt spid="9"/>
                                        </p:tgtEl>
                                      </p:cBhvr>
                                    </p:animEffect>
                                  </p:childTnLst>
                                </p:cTn>
                              </p:par>
                              <p:par>
                                <p:cTn id="40" presetID="2" presetClass="entr" presetSubtype="4" decel="100000" fill="hold" grpId="1" nodeType="withEffect">
                                  <p:stCondLst>
                                    <p:cond delay="25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1250" fill="hold"/>
                                        <p:tgtEl>
                                          <p:spTgt spid="9"/>
                                        </p:tgtEl>
                                        <p:attrNameLst>
                                          <p:attrName>ppt_x</p:attrName>
                                        </p:attrNameLst>
                                      </p:cBhvr>
                                      <p:tavLst>
                                        <p:tav tm="0">
                                          <p:val>
                                            <p:strVal val="#ppt_x"/>
                                          </p:val>
                                        </p:tav>
                                        <p:tav tm="100000">
                                          <p:val>
                                            <p:strVal val="#ppt_x"/>
                                          </p:val>
                                        </p:tav>
                                      </p:tavLst>
                                    </p:anim>
                                    <p:anim calcmode="lin" valueType="num">
                                      <p:cBhvr additive="base">
                                        <p:cTn id="43" dur="1250" fill="hold"/>
                                        <p:tgtEl>
                                          <p:spTgt spid="9"/>
                                        </p:tgtEl>
                                        <p:attrNameLst>
                                          <p:attrName>ppt_y</p:attrName>
                                        </p:attrNameLst>
                                      </p:cBhvr>
                                      <p:tavLst>
                                        <p:tav tm="0">
                                          <p:val>
                                            <p:strVal val="1+#ppt_h/2"/>
                                          </p:val>
                                        </p:tav>
                                        <p:tav tm="100000">
                                          <p:val>
                                            <p:strVal val="#ppt_y"/>
                                          </p:val>
                                        </p:tav>
                                      </p:tavLst>
                                    </p:anim>
                                  </p:childTnLst>
                                </p:cTn>
                              </p:par>
                              <p:par>
                                <p:cTn id="44" presetID="22" presetClass="entr" presetSubtype="4" fill="hold" grpId="0" nodeType="withEffect">
                                  <p:stCondLst>
                                    <p:cond delay="250"/>
                                  </p:stCondLst>
                                  <p:childTnLst>
                                    <p:set>
                                      <p:cBhvr>
                                        <p:cTn id="45" dur="1" fill="hold">
                                          <p:stCondLst>
                                            <p:cond delay="0"/>
                                          </p:stCondLst>
                                        </p:cTn>
                                        <p:tgtEl>
                                          <p:spTgt spid="2"/>
                                        </p:tgtEl>
                                        <p:attrNameLst>
                                          <p:attrName>style.visibility</p:attrName>
                                        </p:attrNameLst>
                                      </p:cBhvr>
                                      <p:to>
                                        <p:strVal val="visible"/>
                                      </p:to>
                                    </p:set>
                                    <p:animEffect transition="in" filter="wipe(down)">
                                      <p:cBhvr>
                                        <p:cTn id="46" dur="1000"/>
                                        <p:tgtEl>
                                          <p:spTgt spid="2"/>
                                        </p:tgtEl>
                                      </p:cBhvr>
                                    </p:animEffect>
                                  </p:childTnLst>
                                </p:cTn>
                              </p:par>
                              <p:par>
                                <p:cTn id="47" presetID="2" presetClass="entr" presetSubtype="1" decel="100000" fill="hold" grpId="1" nodeType="withEffect">
                                  <p:stCondLst>
                                    <p:cond delay="25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250" fill="hold"/>
                                        <p:tgtEl>
                                          <p:spTgt spid="2"/>
                                        </p:tgtEl>
                                        <p:attrNameLst>
                                          <p:attrName>ppt_x</p:attrName>
                                        </p:attrNameLst>
                                      </p:cBhvr>
                                      <p:tavLst>
                                        <p:tav tm="0">
                                          <p:val>
                                            <p:strVal val="#ppt_x"/>
                                          </p:val>
                                        </p:tav>
                                        <p:tav tm="100000">
                                          <p:val>
                                            <p:strVal val="#ppt_x"/>
                                          </p:val>
                                        </p:tav>
                                      </p:tavLst>
                                    </p:anim>
                                    <p:anim calcmode="lin" valueType="num">
                                      <p:cBhvr additive="base">
                                        <p:cTn id="50" dur="1250" fill="hold"/>
                                        <p:tgtEl>
                                          <p:spTgt spid="2"/>
                                        </p:tgtEl>
                                        <p:attrNameLst>
                                          <p:attrName>ppt_y</p:attrName>
                                        </p:attrNameLst>
                                      </p:cBhvr>
                                      <p:tavLst>
                                        <p:tav tm="0">
                                          <p:val>
                                            <p:strVal val="0-#ppt_h/2"/>
                                          </p:val>
                                        </p:tav>
                                        <p:tav tm="100000">
                                          <p:val>
                                            <p:strVal val="#ppt_y"/>
                                          </p:val>
                                        </p:tav>
                                      </p:tavLst>
                                    </p:anim>
                                  </p:childTnLst>
                                </p:cTn>
                              </p:par>
                              <p:par>
                                <p:cTn id="51" presetID="22" presetClass="entr" presetSubtype="1" fill="hold" grpId="0" nodeType="withEffect">
                                  <p:stCondLst>
                                    <p:cond delay="250"/>
                                  </p:stCondLst>
                                  <p:childTnLst>
                                    <p:set>
                                      <p:cBhvr>
                                        <p:cTn id="52" dur="1" fill="hold">
                                          <p:stCondLst>
                                            <p:cond delay="0"/>
                                          </p:stCondLst>
                                        </p:cTn>
                                        <p:tgtEl>
                                          <p:spTgt spid="21"/>
                                        </p:tgtEl>
                                        <p:attrNameLst>
                                          <p:attrName>style.visibility</p:attrName>
                                        </p:attrNameLst>
                                      </p:cBhvr>
                                      <p:to>
                                        <p:strVal val="visible"/>
                                      </p:to>
                                    </p:set>
                                    <p:animEffect transition="in" filter="wipe(up)">
                                      <p:cBhvr>
                                        <p:cTn id="53" dur="1000"/>
                                        <p:tgtEl>
                                          <p:spTgt spid="21"/>
                                        </p:tgtEl>
                                      </p:cBhvr>
                                    </p:animEffect>
                                  </p:childTnLst>
                                </p:cTn>
                              </p:par>
                              <p:par>
                                <p:cTn id="54" presetID="2" presetClass="entr" presetSubtype="4" decel="100000" fill="hold" grpId="1" nodeType="withEffect">
                                  <p:stCondLst>
                                    <p:cond delay="250"/>
                                  </p:stCondLst>
                                  <p:childTnLst>
                                    <p:set>
                                      <p:cBhvr>
                                        <p:cTn id="55" dur="1" fill="hold">
                                          <p:stCondLst>
                                            <p:cond delay="0"/>
                                          </p:stCondLst>
                                        </p:cTn>
                                        <p:tgtEl>
                                          <p:spTgt spid="21"/>
                                        </p:tgtEl>
                                        <p:attrNameLst>
                                          <p:attrName>style.visibility</p:attrName>
                                        </p:attrNameLst>
                                      </p:cBhvr>
                                      <p:to>
                                        <p:strVal val="visible"/>
                                      </p:to>
                                    </p:set>
                                    <p:anim calcmode="lin" valueType="num">
                                      <p:cBhvr additive="base">
                                        <p:cTn id="56" dur="1250" fill="hold"/>
                                        <p:tgtEl>
                                          <p:spTgt spid="21"/>
                                        </p:tgtEl>
                                        <p:attrNameLst>
                                          <p:attrName>ppt_x</p:attrName>
                                        </p:attrNameLst>
                                      </p:cBhvr>
                                      <p:tavLst>
                                        <p:tav tm="0">
                                          <p:val>
                                            <p:strVal val="#ppt_x"/>
                                          </p:val>
                                        </p:tav>
                                        <p:tav tm="100000">
                                          <p:val>
                                            <p:strVal val="#ppt_x"/>
                                          </p:val>
                                        </p:tav>
                                      </p:tavLst>
                                    </p:anim>
                                    <p:anim calcmode="lin" valueType="num">
                                      <p:cBhvr additive="base">
                                        <p:cTn id="57" dur="1250" fill="hold"/>
                                        <p:tgtEl>
                                          <p:spTgt spid="21"/>
                                        </p:tgtEl>
                                        <p:attrNameLst>
                                          <p:attrName>ppt_y</p:attrName>
                                        </p:attrNameLst>
                                      </p:cBhvr>
                                      <p:tavLst>
                                        <p:tav tm="0">
                                          <p:val>
                                            <p:strVal val="1+#ppt_h/2"/>
                                          </p:val>
                                        </p:tav>
                                        <p:tav tm="100000">
                                          <p:val>
                                            <p:strVal val="#ppt_y"/>
                                          </p:val>
                                        </p:tav>
                                      </p:tavLst>
                                    </p:anim>
                                  </p:childTnLst>
                                </p:cTn>
                              </p:par>
                              <p:par>
                                <p:cTn id="58" presetID="22" presetClass="entr" presetSubtype="1" fill="hold" grpId="0" nodeType="withEffect">
                                  <p:stCondLst>
                                    <p:cond delay="250"/>
                                  </p:stCondLst>
                                  <p:childTnLst>
                                    <p:set>
                                      <p:cBhvr>
                                        <p:cTn id="59" dur="1" fill="hold">
                                          <p:stCondLst>
                                            <p:cond delay="0"/>
                                          </p:stCondLst>
                                        </p:cTn>
                                        <p:tgtEl>
                                          <p:spTgt spid="22"/>
                                        </p:tgtEl>
                                        <p:attrNameLst>
                                          <p:attrName>style.visibility</p:attrName>
                                        </p:attrNameLst>
                                      </p:cBhvr>
                                      <p:to>
                                        <p:strVal val="visible"/>
                                      </p:to>
                                    </p:set>
                                    <p:animEffect transition="in" filter="wipe(up)">
                                      <p:cBhvr>
                                        <p:cTn id="60" dur="1000"/>
                                        <p:tgtEl>
                                          <p:spTgt spid="22"/>
                                        </p:tgtEl>
                                      </p:cBhvr>
                                    </p:animEffect>
                                  </p:childTnLst>
                                </p:cTn>
                              </p:par>
                              <p:par>
                                <p:cTn id="61" presetID="2" presetClass="entr" presetSubtype="4" decel="100000" fill="hold" grpId="1" nodeType="withEffect">
                                  <p:stCondLst>
                                    <p:cond delay="25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1250" fill="hold"/>
                                        <p:tgtEl>
                                          <p:spTgt spid="22"/>
                                        </p:tgtEl>
                                        <p:attrNameLst>
                                          <p:attrName>ppt_x</p:attrName>
                                        </p:attrNameLst>
                                      </p:cBhvr>
                                      <p:tavLst>
                                        <p:tav tm="0">
                                          <p:val>
                                            <p:strVal val="#ppt_x"/>
                                          </p:val>
                                        </p:tav>
                                        <p:tav tm="100000">
                                          <p:val>
                                            <p:strVal val="#ppt_x"/>
                                          </p:val>
                                        </p:tav>
                                      </p:tavLst>
                                    </p:anim>
                                    <p:anim calcmode="lin" valueType="num">
                                      <p:cBhvr additive="base">
                                        <p:cTn id="64" dur="12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path" presetSubtype="0" accel="50000" decel="50000" fill="hold" nodeType="clickEffect">
                                  <p:stCondLst>
                                    <p:cond delay="0"/>
                                  </p:stCondLst>
                                  <p:childTnLst>
                                    <p:animMotion origin="layout" path="M -0.38372 -0.45834 L -0.42578 0.30972 " pathEditMode="relative" rAng="0" ptsTypes="AA">
                                      <p:cBhvr>
                                        <p:cTn id="68" dur="2000" fill="hold"/>
                                        <p:tgtEl>
                                          <p:spTgt spid="2054"/>
                                        </p:tgtEl>
                                        <p:attrNameLst>
                                          <p:attrName>ppt_x</p:attrName>
                                          <p:attrName>ppt_y</p:attrName>
                                        </p:attrNameLst>
                                      </p:cBhvr>
                                      <p:rCtr x="-2109" y="38403"/>
                                    </p:animMotion>
                                  </p:childTnLst>
                                </p:cTn>
                              </p:par>
                              <p:par>
                                <p:cTn id="69" presetID="6" presetClass="emph" presetSubtype="0" fill="hold" nodeType="withEffect">
                                  <p:stCondLst>
                                    <p:cond delay="0"/>
                                  </p:stCondLst>
                                  <p:childTnLst>
                                    <p:animScale>
                                      <p:cBhvr>
                                        <p:cTn id="70" dur="2000" fill="hold"/>
                                        <p:tgtEl>
                                          <p:spTgt spid="2054"/>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p:bldP spid="8" grpId="1"/>
      <p:bldP spid="3" grpId="0" animBg="1"/>
      <p:bldP spid="3" grpId="1" animBg="1"/>
      <p:bldP spid="9" grpId="0"/>
      <p:bldP spid="9" grpId="1"/>
      <p:bldP spid="21" grpId="0"/>
      <p:bldP spid="21" grpId="1"/>
      <p:bldP spid="22" grpId="0"/>
      <p:bldP spid="2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 name="TextBox 7">
            <a:extLst>
              <a:ext uri="{FF2B5EF4-FFF2-40B4-BE49-F238E27FC236}">
                <a16:creationId xmlns:a16="http://schemas.microsoft.com/office/drawing/2014/main" id="{43D6486C-6593-1C12-A0C5-93CD14D3FFEF}"/>
              </a:ext>
            </a:extLst>
          </p:cNvPr>
          <p:cNvSpPr txBox="1"/>
          <p:nvPr/>
        </p:nvSpPr>
        <p:spPr>
          <a:xfrm>
            <a:off x="892885" y="281192"/>
            <a:ext cx="9851315"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en-US" sz="3200" b="1" dirty="0">
                <a:solidFill>
                  <a:schemeClr val="accent1"/>
                </a:solidFill>
              </a:rPr>
              <a:t>Identification of Target Safety and Security Objectives</a:t>
            </a:r>
            <a:endParaRPr lang="fr-FR" sz="3200" b="1" dirty="0">
              <a:solidFill>
                <a:schemeClr val="accent1"/>
              </a:solidFill>
            </a:endParaRPr>
          </a:p>
        </p:txBody>
      </p:sp>
      <p:sp>
        <p:nvSpPr>
          <p:cNvPr id="3" name="TextBox 7">
            <a:extLst>
              <a:ext uri="{FF2B5EF4-FFF2-40B4-BE49-F238E27FC236}">
                <a16:creationId xmlns:a16="http://schemas.microsoft.com/office/drawing/2014/main" id="{7BDFAFB3-D3FF-44DA-C89C-4EABA215A54E}"/>
              </a:ext>
            </a:extLst>
          </p:cNvPr>
          <p:cNvSpPr txBox="1"/>
          <p:nvPr/>
        </p:nvSpPr>
        <p:spPr>
          <a:xfrm>
            <a:off x="2524916" y="1010286"/>
            <a:ext cx="6981458" cy="46166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buFont typeface="Courier New" panose="02070309020205020404" pitchFamily="49" charset="0"/>
              <a:buChar char="o"/>
            </a:pPr>
            <a:r>
              <a:rPr lang="fr-FR" sz="2400" dirty="0"/>
              <a:t>Collision Prevention</a:t>
            </a:r>
          </a:p>
        </p:txBody>
      </p:sp>
      <p:sp>
        <p:nvSpPr>
          <p:cNvPr id="5" name="TextBox 7">
            <a:extLst>
              <a:ext uri="{FF2B5EF4-FFF2-40B4-BE49-F238E27FC236}">
                <a16:creationId xmlns:a16="http://schemas.microsoft.com/office/drawing/2014/main" id="{E5D0B940-53E0-8A61-F80E-15E003F93BC6}"/>
              </a:ext>
            </a:extLst>
          </p:cNvPr>
          <p:cNvSpPr txBox="1"/>
          <p:nvPr/>
        </p:nvSpPr>
        <p:spPr>
          <a:xfrm>
            <a:off x="2524913" y="1671753"/>
            <a:ext cx="6981458" cy="46166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buFont typeface="Courier New" panose="02070309020205020404" pitchFamily="49" charset="0"/>
              <a:buChar char="o"/>
            </a:pPr>
            <a:r>
              <a:rPr lang="fr-FR" sz="2400" dirty="0"/>
              <a:t>Data and Communication Security</a:t>
            </a:r>
          </a:p>
        </p:txBody>
      </p:sp>
      <p:sp>
        <p:nvSpPr>
          <p:cNvPr id="8" name="TextBox 7">
            <a:extLst>
              <a:ext uri="{FF2B5EF4-FFF2-40B4-BE49-F238E27FC236}">
                <a16:creationId xmlns:a16="http://schemas.microsoft.com/office/drawing/2014/main" id="{57E9699C-AF7B-6107-C40D-C2269279B946}"/>
              </a:ext>
            </a:extLst>
          </p:cNvPr>
          <p:cNvSpPr txBox="1"/>
          <p:nvPr/>
        </p:nvSpPr>
        <p:spPr>
          <a:xfrm>
            <a:off x="2524913" y="2395689"/>
            <a:ext cx="6981458" cy="46166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buFont typeface="Courier New" panose="02070309020205020404" pitchFamily="49" charset="0"/>
              <a:buChar char="o"/>
            </a:pPr>
            <a:r>
              <a:rPr lang="fr-FR" sz="2400" dirty="0" err="1"/>
              <a:t>Reliability</a:t>
            </a:r>
            <a:r>
              <a:rPr lang="fr-FR" sz="2400" dirty="0"/>
              <a:t> of Control System</a:t>
            </a:r>
          </a:p>
        </p:txBody>
      </p:sp>
      <p:sp>
        <p:nvSpPr>
          <p:cNvPr id="12" name="TextBox 7">
            <a:extLst>
              <a:ext uri="{FF2B5EF4-FFF2-40B4-BE49-F238E27FC236}">
                <a16:creationId xmlns:a16="http://schemas.microsoft.com/office/drawing/2014/main" id="{65D8B417-A349-B329-6069-14ED2CA4C57F}"/>
              </a:ext>
            </a:extLst>
          </p:cNvPr>
          <p:cNvSpPr txBox="1"/>
          <p:nvPr/>
        </p:nvSpPr>
        <p:spPr>
          <a:xfrm>
            <a:off x="2524913" y="3091449"/>
            <a:ext cx="6981458" cy="46166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buFont typeface="Courier New" panose="02070309020205020404" pitchFamily="49" charset="0"/>
              <a:buChar char="o"/>
            </a:pPr>
            <a:r>
              <a:rPr lang="fr-FR" sz="2400" dirty="0" err="1"/>
              <a:t>Redundancy</a:t>
            </a:r>
            <a:r>
              <a:rPr lang="fr-FR" sz="2400" dirty="0"/>
              <a:t> and Backup </a:t>
            </a:r>
            <a:r>
              <a:rPr lang="fr-FR" sz="2400" dirty="0" err="1"/>
              <a:t>Systems</a:t>
            </a:r>
            <a:endParaRPr lang="fr-FR" sz="2400" dirty="0"/>
          </a:p>
        </p:txBody>
      </p:sp>
      <p:sp>
        <p:nvSpPr>
          <p:cNvPr id="13" name="TextBox 7">
            <a:extLst>
              <a:ext uri="{FF2B5EF4-FFF2-40B4-BE49-F238E27FC236}">
                <a16:creationId xmlns:a16="http://schemas.microsoft.com/office/drawing/2014/main" id="{EDA4A8EE-A277-360A-F193-9F6F058D60B1}"/>
              </a:ext>
            </a:extLst>
          </p:cNvPr>
          <p:cNvSpPr txBox="1"/>
          <p:nvPr/>
        </p:nvSpPr>
        <p:spPr>
          <a:xfrm>
            <a:off x="2524913" y="3728388"/>
            <a:ext cx="6981458" cy="46166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buFont typeface="Courier New" panose="02070309020205020404" pitchFamily="49" charset="0"/>
              <a:buChar char="o"/>
            </a:pPr>
            <a:r>
              <a:rPr lang="fr-FR" sz="2400" dirty="0"/>
              <a:t>Training and </a:t>
            </a:r>
            <a:r>
              <a:rPr lang="fr-FR" sz="2400" dirty="0" err="1"/>
              <a:t>Operator</a:t>
            </a:r>
            <a:r>
              <a:rPr lang="fr-FR" sz="2400" dirty="0"/>
              <a:t> </a:t>
            </a:r>
            <a:r>
              <a:rPr lang="fr-FR" sz="2400" dirty="0" err="1"/>
              <a:t>Skills</a:t>
            </a:r>
            <a:endParaRPr lang="fr-FR" sz="2400" dirty="0"/>
          </a:p>
        </p:txBody>
      </p:sp>
      <p:sp>
        <p:nvSpPr>
          <p:cNvPr id="14" name="TextBox 7">
            <a:extLst>
              <a:ext uri="{FF2B5EF4-FFF2-40B4-BE49-F238E27FC236}">
                <a16:creationId xmlns:a16="http://schemas.microsoft.com/office/drawing/2014/main" id="{6821A0A2-2613-2B98-B55A-4C4378229BB6}"/>
              </a:ext>
            </a:extLst>
          </p:cNvPr>
          <p:cNvSpPr txBox="1"/>
          <p:nvPr/>
        </p:nvSpPr>
        <p:spPr>
          <a:xfrm>
            <a:off x="2524913" y="4475675"/>
            <a:ext cx="6981458" cy="46166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buFont typeface="Courier New" panose="02070309020205020404" pitchFamily="49" charset="0"/>
              <a:buChar char="o"/>
            </a:pPr>
            <a:r>
              <a:rPr lang="fr-FR" sz="2400" dirty="0" err="1"/>
              <a:t>Regulatory</a:t>
            </a:r>
            <a:r>
              <a:rPr lang="fr-FR" sz="2400" dirty="0"/>
              <a:t> Compliance</a:t>
            </a:r>
          </a:p>
        </p:txBody>
      </p:sp>
      <p:sp>
        <p:nvSpPr>
          <p:cNvPr id="15" name="TextBox 7">
            <a:extLst>
              <a:ext uri="{FF2B5EF4-FFF2-40B4-BE49-F238E27FC236}">
                <a16:creationId xmlns:a16="http://schemas.microsoft.com/office/drawing/2014/main" id="{CA989BE6-CF85-1019-BD3D-8A9335B69506}"/>
              </a:ext>
            </a:extLst>
          </p:cNvPr>
          <p:cNvSpPr txBox="1"/>
          <p:nvPr/>
        </p:nvSpPr>
        <p:spPr>
          <a:xfrm>
            <a:off x="2524913" y="5112614"/>
            <a:ext cx="6981458" cy="46166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buFont typeface="Courier New" panose="02070309020205020404" pitchFamily="49" charset="0"/>
              <a:buChar char="o"/>
            </a:pPr>
            <a:r>
              <a:rPr lang="fr-FR" sz="2400" dirty="0"/>
              <a:t>Data Monitoring and </a:t>
            </a:r>
            <a:r>
              <a:rPr lang="fr-FR" sz="2400" dirty="0" err="1"/>
              <a:t>Analysis</a:t>
            </a:r>
            <a:endParaRPr lang="fr-FR" sz="2400" dirty="0"/>
          </a:p>
        </p:txBody>
      </p:sp>
    </p:spTree>
    <p:extLst>
      <p:ext uri="{BB962C8B-B14F-4D97-AF65-F5344CB8AC3E}">
        <p14:creationId xmlns:p14="http://schemas.microsoft.com/office/powerpoint/2010/main" val="2773971572"/>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1000"/>
                                        <p:tgtEl>
                                          <p:spTgt spid="2"/>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250" fill="hold"/>
                                        <p:tgtEl>
                                          <p:spTgt spid="2"/>
                                        </p:tgtEl>
                                        <p:attrNameLst>
                                          <p:attrName>ppt_x</p:attrName>
                                        </p:attrNameLst>
                                      </p:cBhvr>
                                      <p:tavLst>
                                        <p:tav tm="0">
                                          <p:val>
                                            <p:strVal val="#ppt_x"/>
                                          </p:val>
                                        </p:tav>
                                        <p:tav tm="100000">
                                          <p:val>
                                            <p:strVal val="#ppt_x"/>
                                          </p:val>
                                        </p:tav>
                                      </p:tavLst>
                                    </p:anim>
                                    <p:anim calcmode="lin" valueType="num">
                                      <p:cBhvr additive="base">
                                        <p:cTn id="32" dur="1250" fill="hold"/>
                                        <p:tgtEl>
                                          <p:spTgt spid="2"/>
                                        </p:tgtEl>
                                        <p:attrNameLst>
                                          <p:attrName>ppt_y</p:attrName>
                                        </p:attrNameLst>
                                      </p:cBhvr>
                                      <p:tavLst>
                                        <p:tav tm="0">
                                          <p:val>
                                            <p:strVal val="1+#ppt_h/2"/>
                                          </p:val>
                                        </p:tav>
                                        <p:tav tm="100000">
                                          <p:val>
                                            <p:strVal val="#ppt_y"/>
                                          </p:val>
                                        </p:tav>
                                      </p:tavLst>
                                    </p:anim>
                                  </p:childTnLst>
                                </p:cTn>
                              </p:par>
                            </p:childTnLst>
                          </p:cTn>
                        </p:par>
                        <p:par>
                          <p:cTn id="33" fill="hold">
                            <p:stCondLst>
                              <p:cond delay="1250"/>
                            </p:stCondLst>
                            <p:childTnLst>
                              <p:par>
                                <p:cTn id="34" presetID="22" presetClass="entr" presetSubtype="1"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up)">
                                      <p:cBhvr>
                                        <p:cTn id="36" dur="1000"/>
                                        <p:tgtEl>
                                          <p:spTgt spid="3"/>
                                        </p:tgtEl>
                                      </p:cBhvr>
                                    </p:animEffect>
                                  </p:childTnLst>
                                </p:cTn>
                              </p:par>
                            </p:childTnLst>
                          </p:cTn>
                        </p:par>
                        <p:par>
                          <p:cTn id="37" fill="hold">
                            <p:stCondLst>
                              <p:cond delay="2250"/>
                            </p:stCondLst>
                            <p:childTnLst>
                              <p:par>
                                <p:cTn id="38" presetID="2" presetClass="entr" presetSubtype="4" decel="100000" fill="hold" grpId="1" nodeType="after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1250" fill="hold"/>
                                        <p:tgtEl>
                                          <p:spTgt spid="3"/>
                                        </p:tgtEl>
                                        <p:attrNameLst>
                                          <p:attrName>ppt_x</p:attrName>
                                        </p:attrNameLst>
                                      </p:cBhvr>
                                      <p:tavLst>
                                        <p:tav tm="0">
                                          <p:val>
                                            <p:strVal val="#ppt_x"/>
                                          </p:val>
                                        </p:tav>
                                        <p:tav tm="100000">
                                          <p:val>
                                            <p:strVal val="#ppt_x"/>
                                          </p:val>
                                        </p:tav>
                                      </p:tavLst>
                                    </p:anim>
                                    <p:anim calcmode="lin" valueType="num">
                                      <p:cBhvr additive="base">
                                        <p:cTn id="41" dur="1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up)">
                                      <p:cBhvr>
                                        <p:cTn id="46" dur="1000"/>
                                        <p:tgtEl>
                                          <p:spTgt spid="5"/>
                                        </p:tgtEl>
                                      </p:cBhvr>
                                    </p:animEffect>
                                  </p:childTnLst>
                                </p:cTn>
                              </p:par>
                              <p:par>
                                <p:cTn id="47" presetID="2" presetClass="entr" presetSubtype="4" decel="100000" fill="hold" grpId="1" nodeType="with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1250" fill="hold"/>
                                        <p:tgtEl>
                                          <p:spTgt spid="5"/>
                                        </p:tgtEl>
                                        <p:attrNameLst>
                                          <p:attrName>ppt_x</p:attrName>
                                        </p:attrNameLst>
                                      </p:cBhvr>
                                      <p:tavLst>
                                        <p:tav tm="0">
                                          <p:val>
                                            <p:strVal val="#ppt_x"/>
                                          </p:val>
                                        </p:tav>
                                        <p:tav tm="100000">
                                          <p:val>
                                            <p:strVal val="#ppt_x"/>
                                          </p:val>
                                        </p:tav>
                                      </p:tavLst>
                                    </p:anim>
                                    <p:anim calcmode="lin" valueType="num">
                                      <p:cBhvr additive="base">
                                        <p:cTn id="50"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up)">
                                      <p:cBhvr>
                                        <p:cTn id="55" dur="1000"/>
                                        <p:tgtEl>
                                          <p:spTgt spid="8"/>
                                        </p:tgtEl>
                                      </p:cBhvr>
                                    </p:animEffect>
                                  </p:childTnLst>
                                </p:cTn>
                              </p:par>
                              <p:par>
                                <p:cTn id="56" presetID="2" presetClass="entr" presetSubtype="4" decel="100000" fill="hold" grpId="1" nodeType="withEffect">
                                  <p:stCondLst>
                                    <p:cond delay="0"/>
                                  </p:stCondLst>
                                  <p:childTnLst>
                                    <p:set>
                                      <p:cBhvr>
                                        <p:cTn id="57" dur="1" fill="hold">
                                          <p:stCondLst>
                                            <p:cond delay="0"/>
                                          </p:stCondLst>
                                        </p:cTn>
                                        <p:tgtEl>
                                          <p:spTgt spid="8"/>
                                        </p:tgtEl>
                                        <p:attrNameLst>
                                          <p:attrName>style.visibility</p:attrName>
                                        </p:attrNameLst>
                                      </p:cBhvr>
                                      <p:to>
                                        <p:strVal val="visible"/>
                                      </p:to>
                                    </p:set>
                                    <p:anim calcmode="lin" valueType="num">
                                      <p:cBhvr additive="base">
                                        <p:cTn id="58" dur="1250" fill="hold"/>
                                        <p:tgtEl>
                                          <p:spTgt spid="8"/>
                                        </p:tgtEl>
                                        <p:attrNameLst>
                                          <p:attrName>ppt_x</p:attrName>
                                        </p:attrNameLst>
                                      </p:cBhvr>
                                      <p:tavLst>
                                        <p:tav tm="0">
                                          <p:val>
                                            <p:strVal val="#ppt_x"/>
                                          </p:val>
                                        </p:tav>
                                        <p:tav tm="100000">
                                          <p:val>
                                            <p:strVal val="#ppt_x"/>
                                          </p:val>
                                        </p:tav>
                                      </p:tavLst>
                                    </p:anim>
                                    <p:anim calcmode="lin" valueType="num">
                                      <p:cBhvr additive="base">
                                        <p:cTn id="59" dur="125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up)">
                                      <p:cBhvr>
                                        <p:cTn id="64" dur="1000"/>
                                        <p:tgtEl>
                                          <p:spTgt spid="12"/>
                                        </p:tgtEl>
                                      </p:cBhvr>
                                    </p:animEffect>
                                  </p:childTnLst>
                                </p:cTn>
                              </p:par>
                              <p:par>
                                <p:cTn id="65" presetID="2" presetClass="entr" presetSubtype="4" decel="100000" fill="hold" grpId="1" nodeType="with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1250" fill="hold"/>
                                        <p:tgtEl>
                                          <p:spTgt spid="12"/>
                                        </p:tgtEl>
                                        <p:attrNameLst>
                                          <p:attrName>ppt_x</p:attrName>
                                        </p:attrNameLst>
                                      </p:cBhvr>
                                      <p:tavLst>
                                        <p:tav tm="0">
                                          <p:val>
                                            <p:strVal val="#ppt_x"/>
                                          </p:val>
                                        </p:tav>
                                        <p:tav tm="100000">
                                          <p:val>
                                            <p:strVal val="#ppt_x"/>
                                          </p:val>
                                        </p:tav>
                                      </p:tavLst>
                                    </p:anim>
                                    <p:anim calcmode="lin" valueType="num">
                                      <p:cBhvr additive="base">
                                        <p:cTn id="68"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up)">
                                      <p:cBhvr>
                                        <p:cTn id="73" dur="1000"/>
                                        <p:tgtEl>
                                          <p:spTgt spid="13"/>
                                        </p:tgtEl>
                                      </p:cBhvr>
                                    </p:animEffect>
                                  </p:childTnLst>
                                </p:cTn>
                              </p:par>
                              <p:par>
                                <p:cTn id="74" presetID="2" presetClass="entr" presetSubtype="4" decel="100000" fill="hold" grpId="1" nodeType="with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additive="base">
                                        <p:cTn id="76" dur="1250" fill="hold"/>
                                        <p:tgtEl>
                                          <p:spTgt spid="13"/>
                                        </p:tgtEl>
                                        <p:attrNameLst>
                                          <p:attrName>ppt_x</p:attrName>
                                        </p:attrNameLst>
                                      </p:cBhvr>
                                      <p:tavLst>
                                        <p:tav tm="0">
                                          <p:val>
                                            <p:strVal val="#ppt_x"/>
                                          </p:val>
                                        </p:tav>
                                        <p:tav tm="100000">
                                          <p:val>
                                            <p:strVal val="#ppt_x"/>
                                          </p:val>
                                        </p:tav>
                                      </p:tavLst>
                                    </p:anim>
                                    <p:anim calcmode="lin" valueType="num">
                                      <p:cBhvr additive="base">
                                        <p:cTn id="77" dur="125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wipe(up)">
                                      <p:cBhvr>
                                        <p:cTn id="82" dur="1000"/>
                                        <p:tgtEl>
                                          <p:spTgt spid="14"/>
                                        </p:tgtEl>
                                      </p:cBhvr>
                                    </p:animEffect>
                                  </p:childTnLst>
                                </p:cTn>
                              </p:par>
                              <p:par>
                                <p:cTn id="83" presetID="2" presetClass="entr" presetSubtype="4" decel="100000" fill="hold" grpId="1" nodeType="with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additive="base">
                                        <p:cTn id="85" dur="1250" fill="hold"/>
                                        <p:tgtEl>
                                          <p:spTgt spid="14"/>
                                        </p:tgtEl>
                                        <p:attrNameLst>
                                          <p:attrName>ppt_x</p:attrName>
                                        </p:attrNameLst>
                                      </p:cBhvr>
                                      <p:tavLst>
                                        <p:tav tm="0">
                                          <p:val>
                                            <p:strVal val="#ppt_x"/>
                                          </p:val>
                                        </p:tav>
                                        <p:tav tm="100000">
                                          <p:val>
                                            <p:strVal val="#ppt_x"/>
                                          </p:val>
                                        </p:tav>
                                      </p:tavLst>
                                    </p:anim>
                                    <p:anim calcmode="lin" valueType="num">
                                      <p:cBhvr additive="base">
                                        <p:cTn id="86" dur="12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wipe(up)">
                                      <p:cBhvr>
                                        <p:cTn id="91" dur="1000"/>
                                        <p:tgtEl>
                                          <p:spTgt spid="15"/>
                                        </p:tgtEl>
                                      </p:cBhvr>
                                    </p:animEffect>
                                  </p:childTnLst>
                                </p:cTn>
                              </p:par>
                              <p:par>
                                <p:cTn id="92" presetID="2" presetClass="entr" presetSubtype="4" decel="100000" fill="hold" grpId="1" nodeType="withEffect">
                                  <p:stCondLst>
                                    <p:cond delay="0"/>
                                  </p:stCondLst>
                                  <p:childTnLst>
                                    <p:set>
                                      <p:cBhvr>
                                        <p:cTn id="93" dur="1" fill="hold">
                                          <p:stCondLst>
                                            <p:cond delay="0"/>
                                          </p:stCondLst>
                                        </p:cTn>
                                        <p:tgtEl>
                                          <p:spTgt spid="15"/>
                                        </p:tgtEl>
                                        <p:attrNameLst>
                                          <p:attrName>style.visibility</p:attrName>
                                        </p:attrNameLst>
                                      </p:cBhvr>
                                      <p:to>
                                        <p:strVal val="visible"/>
                                      </p:to>
                                    </p:set>
                                    <p:anim calcmode="lin" valueType="num">
                                      <p:cBhvr additive="base">
                                        <p:cTn id="94" dur="1250" fill="hold"/>
                                        <p:tgtEl>
                                          <p:spTgt spid="15"/>
                                        </p:tgtEl>
                                        <p:attrNameLst>
                                          <p:attrName>ppt_x</p:attrName>
                                        </p:attrNameLst>
                                      </p:cBhvr>
                                      <p:tavLst>
                                        <p:tav tm="0">
                                          <p:val>
                                            <p:strVal val="#ppt_x"/>
                                          </p:val>
                                        </p:tav>
                                        <p:tav tm="100000">
                                          <p:val>
                                            <p:strVal val="#ppt_x"/>
                                          </p:val>
                                        </p:tav>
                                      </p:tavLst>
                                    </p:anim>
                                    <p:anim calcmode="lin" valueType="num">
                                      <p:cBhvr additive="base">
                                        <p:cTn id="95" dur="12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2" grpId="0"/>
      <p:bldP spid="2" grpId="1"/>
      <p:bldP spid="3" grpId="0"/>
      <p:bldP spid="3" grpId="1"/>
      <p:bldP spid="5" grpId="0"/>
      <p:bldP spid="5" grpId="1"/>
      <p:bldP spid="8" grpId="0"/>
      <p:bldP spid="8" grpId="1"/>
      <p:bldP spid="12" grpId="0"/>
      <p:bldP spid="12" grpId="1"/>
      <p:bldP spid="13" grpId="0"/>
      <p:bldP spid="13" grpId="1"/>
      <p:bldP spid="14" grpId="0"/>
      <p:bldP spid="14" grpId="1"/>
      <p:bldP spid="15" grpId="0"/>
      <p:bldP spid="1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 name="TextBox 7">
            <a:extLst>
              <a:ext uri="{FF2B5EF4-FFF2-40B4-BE49-F238E27FC236}">
                <a16:creationId xmlns:a16="http://schemas.microsoft.com/office/drawing/2014/main" id="{C5FF489C-0484-5074-9B7B-E75C7FCCC22A}"/>
              </a:ext>
            </a:extLst>
          </p:cNvPr>
          <p:cNvSpPr txBox="1"/>
          <p:nvPr/>
        </p:nvSpPr>
        <p:spPr>
          <a:xfrm>
            <a:off x="2291379" y="323327"/>
            <a:ext cx="9466731" cy="46166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en-US" sz="2400" b="1" dirty="0">
                <a:solidFill>
                  <a:schemeClr val="accent1"/>
                </a:solidFill>
              </a:rPr>
              <a:t>Identification of Functional Safety and Cybersecurity Requirements (1/2)</a:t>
            </a:r>
            <a:endParaRPr lang="fr-FR" sz="2400" b="1" dirty="0">
              <a:solidFill>
                <a:schemeClr val="accent1"/>
              </a:solidFill>
            </a:endParaRPr>
          </a:p>
        </p:txBody>
      </p:sp>
      <p:sp>
        <p:nvSpPr>
          <p:cNvPr id="3" name="TextBox 7">
            <a:extLst>
              <a:ext uri="{FF2B5EF4-FFF2-40B4-BE49-F238E27FC236}">
                <a16:creationId xmlns:a16="http://schemas.microsoft.com/office/drawing/2014/main" id="{9DB56C20-85E6-A396-57D2-3D8CF46D8EDB}"/>
              </a:ext>
            </a:extLst>
          </p:cNvPr>
          <p:cNvSpPr txBox="1"/>
          <p:nvPr/>
        </p:nvSpPr>
        <p:spPr>
          <a:xfrm>
            <a:off x="1602695" y="1005439"/>
            <a:ext cx="8910544" cy="1200329"/>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buFont typeface="Courier New" panose="02070309020205020404" pitchFamily="49" charset="0"/>
              <a:buChar char="o"/>
            </a:pPr>
            <a:r>
              <a:rPr lang="en-US" sz="2400" b="1" dirty="0"/>
              <a:t>Data Encryption</a:t>
            </a:r>
            <a:r>
              <a:rPr lang="en-US" sz="2400" dirty="0"/>
              <a:t>: All data collected by sensors and transmitted between teleoperated vehicles and the teleoperation center must be encrypted to ensure confidentiality and prevent unauthorized interception.</a:t>
            </a:r>
            <a:endParaRPr lang="fr-FR" sz="2400" dirty="0"/>
          </a:p>
        </p:txBody>
      </p:sp>
      <p:sp>
        <p:nvSpPr>
          <p:cNvPr id="5" name="TextBox 7">
            <a:extLst>
              <a:ext uri="{FF2B5EF4-FFF2-40B4-BE49-F238E27FC236}">
                <a16:creationId xmlns:a16="http://schemas.microsoft.com/office/drawing/2014/main" id="{29E44C47-04B4-1274-5EF4-08969656F82F}"/>
              </a:ext>
            </a:extLst>
          </p:cNvPr>
          <p:cNvSpPr txBox="1"/>
          <p:nvPr/>
        </p:nvSpPr>
        <p:spPr>
          <a:xfrm>
            <a:off x="1602695" y="2345240"/>
            <a:ext cx="8910544" cy="830997"/>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buFont typeface="Courier New" panose="02070309020205020404" pitchFamily="49" charset="0"/>
              <a:buChar char="o"/>
            </a:pPr>
            <a:r>
              <a:rPr lang="en-US" sz="2400" b="1" dirty="0"/>
              <a:t>Authentication and Authorization: </a:t>
            </a:r>
            <a:r>
              <a:rPr lang="en-US" sz="2400" dirty="0"/>
              <a:t>Implement robust authentication mechanisms to ensure that only authorized users have access to data and systems.</a:t>
            </a:r>
            <a:endParaRPr lang="fr-FR" sz="2400" dirty="0"/>
          </a:p>
        </p:txBody>
      </p:sp>
      <p:sp>
        <p:nvSpPr>
          <p:cNvPr id="8" name="TextBox 7">
            <a:extLst>
              <a:ext uri="{FF2B5EF4-FFF2-40B4-BE49-F238E27FC236}">
                <a16:creationId xmlns:a16="http://schemas.microsoft.com/office/drawing/2014/main" id="{57025760-44D5-05CF-F1EC-A81227E496B3}"/>
              </a:ext>
            </a:extLst>
          </p:cNvPr>
          <p:cNvSpPr txBox="1"/>
          <p:nvPr/>
        </p:nvSpPr>
        <p:spPr>
          <a:xfrm>
            <a:off x="1602695" y="3364478"/>
            <a:ext cx="8910544" cy="830997"/>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buFont typeface="Courier New" panose="02070309020205020404" pitchFamily="49" charset="0"/>
              <a:buChar char="o"/>
            </a:pPr>
            <a:r>
              <a:rPr lang="en-US" sz="2400" b="1" dirty="0"/>
              <a:t>Data Integrity: </a:t>
            </a:r>
            <a:r>
              <a:rPr lang="en-US" sz="2400" dirty="0"/>
              <a:t>Employ data integrity verification techniques to detect any unauthorized alteration or manipulation of information collected by sensors.</a:t>
            </a:r>
            <a:endParaRPr lang="fr-FR" sz="2400" dirty="0"/>
          </a:p>
        </p:txBody>
      </p:sp>
      <p:sp>
        <p:nvSpPr>
          <p:cNvPr id="12" name="TextBox 7">
            <a:extLst>
              <a:ext uri="{FF2B5EF4-FFF2-40B4-BE49-F238E27FC236}">
                <a16:creationId xmlns:a16="http://schemas.microsoft.com/office/drawing/2014/main" id="{3E4F1857-1415-2376-972E-03578C52D2CF}"/>
              </a:ext>
            </a:extLst>
          </p:cNvPr>
          <p:cNvSpPr txBox="1"/>
          <p:nvPr/>
        </p:nvSpPr>
        <p:spPr>
          <a:xfrm>
            <a:off x="1602695" y="4447463"/>
            <a:ext cx="8910544" cy="830997"/>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buFont typeface="Courier New" panose="02070309020205020404" pitchFamily="49" charset="0"/>
              <a:buChar char="o"/>
            </a:pPr>
            <a:r>
              <a:rPr lang="en-US" sz="2400" b="1" dirty="0"/>
              <a:t>Physical Security of Sensors:</a:t>
            </a:r>
            <a:r>
              <a:rPr lang="en-US" sz="2400" dirty="0"/>
              <a:t> Physically protect sensors against any attempts of sabotage or manipulation.</a:t>
            </a:r>
            <a:endParaRPr lang="fr-FR" sz="2400" dirty="0"/>
          </a:p>
        </p:txBody>
      </p:sp>
    </p:spTree>
    <p:extLst>
      <p:ext uri="{BB962C8B-B14F-4D97-AF65-F5344CB8AC3E}">
        <p14:creationId xmlns:p14="http://schemas.microsoft.com/office/powerpoint/2010/main" val="3998457823"/>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1000"/>
                                        <p:tgtEl>
                                          <p:spTgt spid="2"/>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250" fill="hold"/>
                                        <p:tgtEl>
                                          <p:spTgt spid="2"/>
                                        </p:tgtEl>
                                        <p:attrNameLst>
                                          <p:attrName>ppt_x</p:attrName>
                                        </p:attrNameLst>
                                      </p:cBhvr>
                                      <p:tavLst>
                                        <p:tav tm="0">
                                          <p:val>
                                            <p:strVal val="#ppt_x"/>
                                          </p:val>
                                        </p:tav>
                                        <p:tav tm="100000">
                                          <p:val>
                                            <p:strVal val="#ppt_x"/>
                                          </p:val>
                                        </p:tav>
                                      </p:tavLst>
                                    </p:anim>
                                    <p:anim calcmode="lin" valueType="num">
                                      <p:cBhvr additive="base">
                                        <p:cTn id="32" dur="1250" fill="hold"/>
                                        <p:tgtEl>
                                          <p:spTgt spid="2"/>
                                        </p:tgtEl>
                                        <p:attrNameLst>
                                          <p:attrName>ppt_y</p:attrName>
                                        </p:attrNameLst>
                                      </p:cBhvr>
                                      <p:tavLst>
                                        <p:tav tm="0">
                                          <p:val>
                                            <p:strVal val="1+#ppt_h/2"/>
                                          </p:val>
                                        </p:tav>
                                        <p:tav tm="100000">
                                          <p:val>
                                            <p:strVal val="#ppt_y"/>
                                          </p:val>
                                        </p:tav>
                                      </p:tavLst>
                                    </p:anim>
                                  </p:childTnLst>
                                </p:cTn>
                              </p:par>
                            </p:childTnLst>
                          </p:cTn>
                        </p:par>
                        <p:par>
                          <p:cTn id="33" fill="hold">
                            <p:stCondLst>
                              <p:cond delay="1250"/>
                            </p:stCondLst>
                            <p:childTnLst>
                              <p:par>
                                <p:cTn id="34" presetID="22" presetClass="entr" presetSubtype="1"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up)">
                                      <p:cBhvr>
                                        <p:cTn id="36" dur="1000"/>
                                        <p:tgtEl>
                                          <p:spTgt spid="3"/>
                                        </p:tgtEl>
                                      </p:cBhvr>
                                    </p:animEffect>
                                  </p:childTnLst>
                                </p:cTn>
                              </p:par>
                            </p:childTnLst>
                          </p:cTn>
                        </p:par>
                        <p:par>
                          <p:cTn id="37" fill="hold">
                            <p:stCondLst>
                              <p:cond delay="2250"/>
                            </p:stCondLst>
                            <p:childTnLst>
                              <p:par>
                                <p:cTn id="38" presetID="2" presetClass="entr" presetSubtype="4" decel="100000" fill="hold" grpId="1" nodeType="after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1250" fill="hold"/>
                                        <p:tgtEl>
                                          <p:spTgt spid="3"/>
                                        </p:tgtEl>
                                        <p:attrNameLst>
                                          <p:attrName>ppt_x</p:attrName>
                                        </p:attrNameLst>
                                      </p:cBhvr>
                                      <p:tavLst>
                                        <p:tav tm="0">
                                          <p:val>
                                            <p:strVal val="#ppt_x"/>
                                          </p:val>
                                        </p:tav>
                                        <p:tav tm="100000">
                                          <p:val>
                                            <p:strVal val="#ppt_x"/>
                                          </p:val>
                                        </p:tav>
                                      </p:tavLst>
                                    </p:anim>
                                    <p:anim calcmode="lin" valueType="num">
                                      <p:cBhvr additive="base">
                                        <p:cTn id="41" dur="1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up)">
                                      <p:cBhvr>
                                        <p:cTn id="46" dur="1000"/>
                                        <p:tgtEl>
                                          <p:spTgt spid="5"/>
                                        </p:tgtEl>
                                      </p:cBhvr>
                                    </p:animEffect>
                                  </p:childTnLst>
                                </p:cTn>
                              </p:par>
                              <p:par>
                                <p:cTn id="47" presetID="2" presetClass="entr" presetSubtype="4" decel="100000" fill="hold" grpId="1" nodeType="with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1250" fill="hold"/>
                                        <p:tgtEl>
                                          <p:spTgt spid="5"/>
                                        </p:tgtEl>
                                        <p:attrNameLst>
                                          <p:attrName>ppt_x</p:attrName>
                                        </p:attrNameLst>
                                      </p:cBhvr>
                                      <p:tavLst>
                                        <p:tav tm="0">
                                          <p:val>
                                            <p:strVal val="#ppt_x"/>
                                          </p:val>
                                        </p:tav>
                                        <p:tav tm="100000">
                                          <p:val>
                                            <p:strVal val="#ppt_x"/>
                                          </p:val>
                                        </p:tav>
                                      </p:tavLst>
                                    </p:anim>
                                    <p:anim calcmode="lin" valueType="num">
                                      <p:cBhvr additive="base">
                                        <p:cTn id="50"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up)">
                                      <p:cBhvr>
                                        <p:cTn id="55" dur="1000"/>
                                        <p:tgtEl>
                                          <p:spTgt spid="8"/>
                                        </p:tgtEl>
                                      </p:cBhvr>
                                    </p:animEffect>
                                  </p:childTnLst>
                                </p:cTn>
                              </p:par>
                              <p:par>
                                <p:cTn id="56" presetID="2" presetClass="entr" presetSubtype="4" decel="100000" fill="hold" grpId="1" nodeType="withEffect">
                                  <p:stCondLst>
                                    <p:cond delay="0"/>
                                  </p:stCondLst>
                                  <p:childTnLst>
                                    <p:set>
                                      <p:cBhvr>
                                        <p:cTn id="57" dur="1" fill="hold">
                                          <p:stCondLst>
                                            <p:cond delay="0"/>
                                          </p:stCondLst>
                                        </p:cTn>
                                        <p:tgtEl>
                                          <p:spTgt spid="8"/>
                                        </p:tgtEl>
                                        <p:attrNameLst>
                                          <p:attrName>style.visibility</p:attrName>
                                        </p:attrNameLst>
                                      </p:cBhvr>
                                      <p:to>
                                        <p:strVal val="visible"/>
                                      </p:to>
                                    </p:set>
                                    <p:anim calcmode="lin" valueType="num">
                                      <p:cBhvr additive="base">
                                        <p:cTn id="58" dur="1250" fill="hold"/>
                                        <p:tgtEl>
                                          <p:spTgt spid="8"/>
                                        </p:tgtEl>
                                        <p:attrNameLst>
                                          <p:attrName>ppt_x</p:attrName>
                                        </p:attrNameLst>
                                      </p:cBhvr>
                                      <p:tavLst>
                                        <p:tav tm="0">
                                          <p:val>
                                            <p:strVal val="#ppt_x"/>
                                          </p:val>
                                        </p:tav>
                                        <p:tav tm="100000">
                                          <p:val>
                                            <p:strVal val="#ppt_x"/>
                                          </p:val>
                                        </p:tav>
                                      </p:tavLst>
                                    </p:anim>
                                    <p:anim calcmode="lin" valueType="num">
                                      <p:cBhvr additive="base">
                                        <p:cTn id="59" dur="125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up)">
                                      <p:cBhvr>
                                        <p:cTn id="64" dur="1000"/>
                                        <p:tgtEl>
                                          <p:spTgt spid="12"/>
                                        </p:tgtEl>
                                      </p:cBhvr>
                                    </p:animEffect>
                                  </p:childTnLst>
                                </p:cTn>
                              </p:par>
                              <p:par>
                                <p:cTn id="65" presetID="2" presetClass="entr" presetSubtype="4" decel="100000" fill="hold" grpId="1" nodeType="with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1250" fill="hold"/>
                                        <p:tgtEl>
                                          <p:spTgt spid="12"/>
                                        </p:tgtEl>
                                        <p:attrNameLst>
                                          <p:attrName>ppt_x</p:attrName>
                                        </p:attrNameLst>
                                      </p:cBhvr>
                                      <p:tavLst>
                                        <p:tav tm="0">
                                          <p:val>
                                            <p:strVal val="#ppt_x"/>
                                          </p:val>
                                        </p:tav>
                                        <p:tav tm="100000">
                                          <p:val>
                                            <p:strVal val="#ppt_x"/>
                                          </p:val>
                                        </p:tav>
                                      </p:tavLst>
                                    </p:anim>
                                    <p:anim calcmode="lin" valueType="num">
                                      <p:cBhvr additive="base">
                                        <p:cTn id="68"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2" grpId="0"/>
      <p:bldP spid="2" grpId="1"/>
      <p:bldP spid="3" grpId="0"/>
      <p:bldP spid="3" grpId="1"/>
      <p:bldP spid="5" grpId="0"/>
      <p:bldP spid="5" grpId="1"/>
      <p:bldP spid="8" grpId="0"/>
      <p:bldP spid="8" grpId="1"/>
      <p:bldP spid="12" grpId="0"/>
      <p:bldP spid="1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 name="TextBox 7">
            <a:extLst>
              <a:ext uri="{FF2B5EF4-FFF2-40B4-BE49-F238E27FC236}">
                <a16:creationId xmlns:a16="http://schemas.microsoft.com/office/drawing/2014/main" id="{E6B73B4C-1996-73FC-0238-53BC867D1A38}"/>
              </a:ext>
            </a:extLst>
          </p:cNvPr>
          <p:cNvSpPr txBox="1"/>
          <p:nvPr/>
        </p:nvSpPr>
        <p:spPr>
          <a:xfrm>
            <a:off x="2054711" y="330024"/>
            <a:ext cx="8132781" cy="46166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en-US" sz="2400" b="1" dirty="0">
                <a:solidFill>
                  <a:schemeClr val="accent1"/>
                </a:solidFill>
              </a:rPr>
              <a:t>Identification of Functional Safety and Cybersecurity Requirements (2/2)</a:t>
            </a:r>
          </a:p>
        </p:txBody>
      </p:sp>
      <p:sp>
        <p:nvSpPr>
          <p:cNvPr id="3" name="TextBox 7">
            <a:extLst>
              <a:ext uri="{FF2B5EF4-FFF2-40B4-BE49-F238E27FC236}">
                <a16:creationId xmlns:a16="http://schemas.microsoft.com/office/drawing/2014/main" id="{1B9892CB-89C9-4508-B5B8-24C3FDCA469A}"/>
              </a:ext>
            </a:extLst>
          </p:cNvPr>
          <p:cNvSpPr txBox="1"/>
          <p:nvPr/>
        </p:nvSpPr>
        <p:spPr>
          <a:xfrm>
            <a:off x="1622280" y="1311096"/>
            <a:ext cx="10139414" cy="1200329"/>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lgn="just">
              <a:buFont typeface="Courier New" panose="02070309020205020404" pitchFamily="49" charset="0"/>
              <a:buChar char="o"/>
            </a:pPr>
            <a:r>
              <a:rPr lang="en-US" sz="2400" b="1" dirty="0"/>
              <a:t>Network and Communication Security</a:t>
            </a:r>
            <a:r>
              <a:rPr lang="en-US" sz="2400" dirty="0"/>
              <a:t>: Implement secure communication protocols, such as HTTPS protocol for transmissions over the Internet, to protect data during transit between teleoperated vehicles and the teleoperation center.</a:t>
            </a:r>
            <a:endParaRPr lang="fr-FR" sz="2400" dirty="0"/>
          </a:p>
        </p:txBody>
      </p:sp>
      <p:sp>
        <p:nvSpPr>
          <p:cNvPr id="5" name="TextBox 7">
            <a:extLst>
              <a:ext uri="{FF2B5EF4-FFF2-40B4-BE49-F238E27FC236}">
                <a16:creationId xmlns:a16="http://schemas.microsoft.com/office/drawing/2014/main" id="{E08A223A-D1A1-52D2-EF56-2A76E12D4A06}"/>
              </a:ext>
            </a:extLst>
          </p:cNvPr>
          <p:cNvSpPr txBox="1"/>
          <p:nvPr/>
        </p:nvSpPr>
        <p:spPr>
          <a:xfrm>
            <a:off x="1622281" y="3599403"/>
            <a:ext cx="10252148" cy="1200329"/>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lgn="just">
              <a:buFont typeface="Courier New" panose="02070309020205020404" pitchFamily="49" charset="0"/>
              <a:buChar char="o"/>
            </a:pPr>
            <a:r>
              <a:rPr lang="en-US" sz="2400" b="1" dirty="0"/>
              <a:t>Regular Security Updates</a:t>
            </a:r>
            <a:r>
              <a:rPr lang="en-US" sz="2400" dirty="0"/>
              <a:t>: Keep the software and systems of teleoperated vehicles and the teleoperation center up to date to address known security vulnerabilities and prevent potential attacks.</a:t>
            </a:r>
            <a:endParaRPr lang="fr-FR" sz="2400" dirty="0"/>
          </a:p>
        </p:txBody>
      </p:sp>
      <p:sp>
        <p:nvSpPr>
          <p:cNvPr id="8" name="TextBox 7">
            <a:extLst>
              <a:ext uri="{FF2B5EF4-FFF2-40B4-BE49-F238E27FC236}">
                <a16:creationId xmlns:a16="http://schemas.microsoft.com/office/drawing/2014/main" id="{3414FCFE-3B71-D4F2-1704-67DC23836ED8}"/>
              </a:ext>
            </a:extLst>
          </p:cNvPr>
          <p:cNvSpPr txBox="1"/>
          <p:nvPr/>
        </p:nvSpPr>
        <p:spPr>
          <a:xfrm>
            <a:off x="1622281" y="2653324"/>
            <a:ext cx="10139414" cy="830997"/>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lgn="just">
              <a:buFont typeface="Courier New" panose="02070309020205020404" pitchFamily="49" charset="0"/>
              <a:buChar char="o"/>
            </a:pPr>
            <a:r>
              <a:rPr lang="en-US" sz="2400" b="1" dirty="0"/>
              <a:t>Network Monitoring: </a:t>
            </a:r>
            <a:r>
              <a:rPr lang="en-US" sz="2400" dirty="0"/>
              <a:t>Continuously monitor network traffic to detect any suspicious activity or intrusion attempts.</a:t>
            </a:r>
            <a:endParaRPr lang="fr-FR" sz="2400" dirty="0"/>
          </a:p>
        </p:txBody>
      </p:sp>
      <p:sp>
        <p:nvSpPr>
          <p:cNvPr id="12" name="TextBox 7">
            <a:extLst>
              <a:ext uri="{FF2B5EF4-FFF2-40B4-BE49-F238E27FC236}">
                <a16:creationId xmlns:a16="http://schemas.microsoft.com/office/drawing/2014/main" id="{6F06E53A-F6D0-D9BB-300E-921AD25D7A12}"/>
              </a:ext>
            </a:extLst>
          </p:cNvPr>
          <p:cNvSpPr txBox="1"/>
          <p:nvPr/>
        </p:nvSpPr>
        <p:spPr>
          <a:xfrm>
            <a:off x="1622281" y="4839949"/>
            <a:ext cx="10121711" cy="1200329"/>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lgn="just">
              <a:buFont typeface="Courier New" panose="02070309020205020404" pitchFamily="49" charset="0"/>
              <a:buChar char="o"/>
            </a:pPr>
            <a:r>
              <a:rPr lang="en-US" sz="2400" b="1" dirty="0"/>
              <a:t>Personnel Training:</a:t>
            </a:r>
            <a:r>
              <a:rPr lang="en-US" sz="2400" dirty="0"/>
              <a:t> Raise awareness among staff about information security and provide training on best practices in cybersecurity, including password management, threat recognition, and secure data handling.</a:t>
            </a:r>
            <a:endParaRPr lang="fr-FR" sz="2400" dirty="0"/>
          </a:p>
        </p:txBody>
      </p:sp>
    </p:spTree>
    <p:extLst>
      <p:ext uri="{BB962C8B-B14F-4D97-AF65-F5344CB8AC3E}">
        <p14:creationId xmlns:p14="http://schemas.microsoft.com/office/powerpoint/2010/main" val="501827836"/>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1000"/>
                                        <p:tgtEl>
                                          <p:spTgt spid="2"/>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250" fill="hold"/>
                                        <p:tgtEl>
                                          <p:spTgt spid="2"/>
                                        </p:tgtEl>
                                        <p:attrNameLst>
                                          <p:attrName>ppt_x</p:attrName>
                                        </p:attrNameLst>
                                      </p:cBhvr>
                                      <p:tavLst>
                                        <p:tav tm="0">
                                          <p:val>
                                            <p:strVal val="#ppt_x"/>
                                          </p:val>
                                        </p:tav>
                                        <p:tav tm="100000">
                                          <p:val>
                                            <p:strVal val="#ppt_x"/>
                                          </p:val>
                                        </p:tav>
                                      </p:tavLst>
                                    </p:anim>
                                    <p:anim calcmode="lin" valueType="num">
                                      <p:cBhvr additive="base">
                                        <p:cTn id="32" dur="1250" fill="hold"/>
                                        <p:tgtEl>
                                          <p:spTgt spid="2"/>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75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1000"/>
                                        <p:tgtEl>
                                          <p:spTgt spid="3"/>
                                        </p:tgtEl>
                                      </p:cBhvr>
                                    </p:animEffect>
                                  </p:childTnLst>
                                </p:cTn>
                              </p:par>
                              <p:par>
                                <p:cTn id="36" presetID="2" presetClass="entr" presetSubtype="4" decel="100000" fill="hold" grpId="1" nodeType="withEffect">
                                  <p:stCondLst>
                                    <p:cond delay="75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1250" fill="hold"/>
                                        <p:tgtEl>
                                          <p:spTgt spid="3"/>
                                        </p:tgtEl>
                                        <p:attrNameLst>
                                          <p:attrName>ppt_x</p:attrName>
                                        </p:attrNameLst>
                                      </p:cBhvr>
                                      <p:tavLst>
                                        <p:tav tm="0">
                                          <p:val>
                                            <p:strVal val="#ppt_x"/>
                                          </p:val>
                                        </p:tav>
                                        <p:tav tm="100000">
                                          <p:val>
                                            <p:strVal val="#ppt_x"/>
                                          </p:val>
                                        </p:tav>
                                      </p:tavLst>
                                    </p:anim>
                                    <p:anim calcmode="lin" valueType="num">
                                      <p:cBhvr additive="base">
                                        <p:cTn id="39" dur="1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up)">
                                      <p:cBhvr>
                                        <p:cTn id="44" dur="1000"/>
                                        <p:tgtEl>
                                          <p:spTgt spid="8"/>
                                        </p:tgtEl>
                                      </p:cBhvr>
                                    </p:animEffect>
                                  </p:childTnLst>
                                </p:cTn>
                              </p:par>
                              <p:par>
                                <p:cTn id="45" presetID="2" presetClass="entr" presetSubtype="4" decel="100000" fill="hold" grpId="1"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1250" fill="hold"/>
                                        <p:tgtEl>
                                          <p:spTgt spid="8"/>
                                        </p:tgtEl>
                                        <p:attrNameLst>
                                          <p:attrName>ppt_x</p:attrName>
                                        </p:attrNameLst>
                                      </p:cBhvr>
                                      <p:tavLst>
                                        <p:tav tm="0">
                                          <p:val>
                                            <p:strVal val="#ppt_x"/>
                                          </p:val>
                                        </p:tav>
                                        <p:tav tm="100000">
                                          <p:val>
                                            <p:strVal val="#ppt_x"/>
                                          </p:val>
                                        </p:tav>
                                      </p:tavLst>
                                    </p:anim>
                                    <p:anim calcmode="lin" valueType="num">
                                      <p:cBhvr additive="base">
                                        <p:cTn id="48" dur="125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up)">
                                      <p:cBhvr>
                                        <p:cTn id="53" dur="1000"/>
                                        <p:tgtEl>
                                          <p:spTgt spid="5"/>
                                        </p:tgtEl>
                                      </p:cBhvr>
                                    </p:animEffect>
                                  </p:childTnLst>
                                </p:cTn>
                              </p:par>
                              <p:par>
                                <p:cTn id="54" presetID="2" presetClass="entr" presetSubtype="4" decel="100000" fill="hold" grpId="1" nodeType="with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1250" fill="hold"/>
                                        <p:tgtEl>
                                          <p:spTgt spid="5"/>
                                        </p:tgtEl>
                                        <p:attrNameLst>
                                          <p:attrName>ppt_x</p:attrName>
                                        </p:attrNameLst>
                                      </p:cBhvr>
                                      <p:tavLst>
                                        <p:tav tm="0">
                                          <p:val>
                                            <p:strVal val="#ppt_x"/>
                                          </p:val>
                                        </p:tav>
                                        <p:tav tm="100000">
                                          <p:val>
                                            <p:strVal val="#ppt_x"/>
                                          </p:val>
                                        </p:tav>
                                      </p:tavLst>
                                    </p:anim>
                                    <p:anim calcmode="lin" valueType="num">
                                      <p:cBhvr additive="base">
                                        <p:cTn id="57"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up)">
                                      <p:cBhvr>
                                        <p:cTn id="62" dur="1000"/>
                                        <p:tgtEl>
                                          <p:spTgt spid="12"/>
                                        </p:tgtEl>
                                      </p:cBhvr>
                                    </p:animEffect>
                                  </p:childTnLst>
                                </p:cTn>
                              </p:par>
                              <p:par>
                                <p:cTn id="63" presetID="2" presetClass="entr" presetSubtype="4" decel="100000" fill="hold" grpId="1" nodeType="with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additive="base">
                                        <p:cTn id="65" dur="1250" fill="hold"/>
                                        <p:tgtEl>
                                          <p:spTgt spid="12"/>
                                        </p:tgtEl>
                                        <p:attrNameLst>
                                          <p:attrName>ppt_x</p:attrName>
                                        </p:attrNameLst>
                                      </p:cBhvr>
                                      <p:tavLst>
                                        <p:tav tm="0">
                                          <p:val>
                                            <p:strVal val="#ppt_x"/>
                                          </p:val>
                                        </p:tav>
                                        <p:tav tm="100000">
                                          <p:val>
                                            <p:strVal val="#ppt_x"/>
                                          </p:val>
                                        </p:tav>
                                      </p:tavLst>
                                    </p:anim>
                                    <p:anim calcmode="lin" valueType="num">
                                      <p:cBhvr additive="base">
                                        <p:cTn id="66"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2" grpId="0"/>
      <p:bldP spid="2" grpId="1"/>
      <p:bldP spid="3" grpId="0"/>
      <p:bldP spid="3" grpId="1"/>
      <p:bldP spid="5" grpId="0"/>
      <p:bldP spid="5" grpId="1"/>
      <p:bldP spid="8" grpId="0"/>
      <p:bldP spid="8" grpId="1"/>
      <p:bldP spid="12" grpId="0"/>
      <p:bldP spid="1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TextBox 7">
            <a:extLst>
              <a:ext uri="{FF2B5EF4-FFF2-40B4-BE49-F238E27FC236}">
                <a16:creationId xmlns:a16="http://schemas.microsoft.com/office/drawing/2014/main" id="{B7A0AF3C-EAF8-A9A8-1925-455808147446}"/>
              </a:ext>
            </a:extLst>
          </p:cNvPr>
          <p:cNvSpPr txBox="1"/>
          <p:nvPr/>
        </p:nvSpPr>
        <p:spPr>
          <a:xfrm>
            <a:off x="1807156" y="281192"/>
            <a:ext cx="10071749"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fr-FR" sz="3200" b="1" dirty="0">
                <a:solidFill>
                  <a:schemeClr val="accent1"/>
                </a:solidFill>
              </a:rPr>
              <a:t>Risk </a:t>
            </a:r>
            <a:r>
              <a:rPr lang="fr-FR" sz="3200" b="1" dirty="0" err="1">
                <a:solidFill>
                  <a:schemeClr val="accent1"/>
                </a:solidFill>
              </a:rPr>
              <a:t>Analysis</a:t>
            </a:r>
            <a:r>
              <a:rPr lang="fr-FR" sz="3200" b="1" dirty="0">
                <a:solidFill>
                  <a:schemeClr val="accent1"/>
                </a:solidFill>
              </a:rPr>
              <a:t> (1/2) </a:t>
            </a:r>
          </a:p>
        </p:txBody>
      </p:sp>
      <p:sp>
        <p:nvSpPr>
          <p:cNvPr id="13" name="TextBox 7">
            <a:extLst>
              <a:ext uri="{FF2B5EF4-FFF2-40B4-BE49-F238E27FC236}">
                <a16:creationId xmlns:a16="http://schemas.microsoft.com/office/drawing/2014/main" id="{8200E4CC-5774-227B-4465-98DDA8FA4EFC}"/>
              </a:ext>
            </a:extLst>
          </p:cNvPr>
          <p:cNvSpPr txBox="1"/>
          <p:nvPr/>
        </p:nvSpPr>
        <p:spPr>
          <a:xfrm>
            <a:off x="1509989" y="1108646"/>
            <a:ext cx="10379448" cy="46166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just"/>
            <a:r>
              <a:rPr lang="en-US" sz="2400" dirty="0"/>
              <a:t>The following steps allow for identifying risks related to an attack against teleoperated vehicles:</a:t>
            </a:r>
            <a:endParaRPr lang="fr-FR" sz="2400" dirty="0"/>
          </a:p>
        </p:txBody>
      </p:sp>
      <p:sp>
        <p:nvSpPr>
          <p:cNvPr id="14" name="TextBox 7">
            <a:extLst>
              <a:ext uri="{FF2B5EF4-FFF2-40B4-BE49-F238E27FC236}">
                <a16:creationId xmlns:a16="http://schemas.microsoft.com/office/drawing/2014/main" id="{DE13026F-624E-341D-3970-0A9E3B1E6355}"/>
              </a:ext>
            </a:extLst>
          </p:cNvPr>
          <p:cNvSpPr txBox="1"/>
          <p:nvPr/>
        </p:nvSpPr>
        <p:spPr>
          <a:xfrm>
            <a:off x="1485560" y="1864625"/>
            <a:ext cx="10534313" cy="830997"/>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lgn="just">
              <a:buFont typeface="Courier New" panose="02070309020205020404" pitchFamily="49" charset="0"/>
              <a:buChar char="o"/>
            </a:pPr>
            <a:r>
              <a:rPr lang="en-US" sz="2400" b="1" dirty="0"/>
              <a:t>Asset Identification: </a:t>
            </a:r>
            <a:r>
              <a:rPr lang="en-US" sz="2400" dirty="0"/>
              <a:t>The assets to protect in this case are the teleoperated vehicles, the vehicle control system, the vehicle sensor data, and the vehicle communication network.</a:t>
            </a:r>
            <a:endParaRPr lang="fr-FR" sz="2400" dirty="0"/>
          </a:p>
        </p:txBody>
      </p:sp>
      <p:sp>
        <p:nvSpPr>
          <p:cNvPr id="15" name="TextBox 7">
            <a:extLst>
              <a:ext uri="{FF2B5EF4-FFF2-40B4-BE49-F238E27FC236}">
                <a16:creationId xmlns:a16="http://schemas.microsoft.com/office/drawing/2014/main" id="{FC2F05EB-1973-8363-C26E-C6D3B2B8104B}"/>
              </a:ext>
            </a:extLst>
          </p:cNvPr>
          <p:cNvSpPr txBox="1"/>
          <p:nvPr/>
        </p:nvSpPr>
        <p:spPr>
          <a:xfrm>
            <a:off x="1426677" y="2869394"/>
            <a:ext cx="10534313" cy="46166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lgn="just">
              <a:buFont typeface="Courier New" panose="02070309020205020404" pitchFamily="49" charset="0"/>
              <a:buChar char="o"/>
            </a:pPr>
            <a:r>
              <a:rPr lang="en-US" sz="2400" b="1" dirty="0"/>
              <a:t>Threat Identification: </a:t>
            </a:r>
            <a:r>
              <a:rPr lang="en-US" sz="2400" dirty="0"/>
              <a:t>Potential threats include malicious hackers, nation-states, and criminal groups.</a:t>
            </a:r>
            <a:endParaRPr lang="fr-FR" sz="2400" dirty="0"/>
          </a:p>
        </p:txBody>
      </p:sp>
      <p:sp>
        <p:nvSpPr>
          <p:cNvPr id="16" name="TextBox 7">
            <a:extLst>
              <a:ext uri="{FF2B5EF4-FFF2-40B4-BE49-F238E27FC236}">
                <a16:creationId xmlns:a16="http://schemas.microsoft.com/office/drawing/2014/main" id="{C1C21B04-36DD-B6C9-C257-D84EAB2D8980}"/>
              </a:ext>
            </a:extLst>
          </p:cNvPr>
          <p:cNvSpPr txBox="1"/>
          <p:nvPr/>
        </p:nvSpPr>
        <p:spPr>
          <a:xfrm>
            <a:off x="1426676" y="3563141"/>
            <a:ext cx="10534313" cy="830997"/>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buFont typeface="Courier New" panose="02070309020205020404" pitchFamily="49" charset="0"/>
              <a:buChar char="o"/>
            </a:pPr>
            <a:r>
              <a:rPr lang="en-US" sz="2400" b="1" dirty="0"/>
              <a:t>Vulnerability Identification: </a:t>
            </a:r>
            <a:r>
              <a:rPr lang="en-US" sz="2400" dirty="0"/>
              <a:t>Vulnerabilities in teleoperated vehicles include security flaws in software and communication systems, as well as physical security vulnerabilities in the vehicles themselves.</a:t>
            </a:r>
          </a:p>
        </p:txBody>
      </p:sp>
      <p:sp>
        <p:nvSpPr>
          <p:cNvPr id="17" name="TextBox 7">
            <a:extLst>
              <a:ext uri="{FF2B5EF4-FFF2-40B4-BE49-F238E27FC236}">
                <a16:creationId xmlns:a16="http://schemas.microsoft.com/office/drawing/2014/main" id="{4D415F14-71CA-96C7-9A18-6D3C387D7A60}"/>
              </a:ext>
            </a:extLst>
          </p:cNvPr>
          <p:cNvSpPr txBox="1"/>
          <p:nvPr/>
        </p:nvSpPr>
        <p:spPr>
          <a:xfrm>
            <a:off x="1485561" y="4659256"/>
            <a:ext cx="10534313" cy="1200329"/>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lgn="just">
              <a:buFont typeface="Courier New" panose="02070309020205020404" pitchFamily="49" charset="0"/>
              <a:buChar char="o"/>
            </a:pPr>
            <a:r>
              <a:rPr lang="en-US" sz="2400" b="1" dirty="0"/>
              <a:t>Identify Attack Scenarios: </a:t>
            </a:r>
            <a:r>
              <a:rPr lang="en-US" sz="2400" dirty="0"/>
              <a:t>A typical MITM attack scenario involves a hacker intercepting communication between the teleoperated vehicle and its operator, then altering the instructions sent to the vehicle. This could result in loss of vehicle control, accidents, injuries, or even fatalities.</a:t>
            </a:r>
            <a:endParaRPr lang="fr-FR" sz="2400" dirty="0"/>
          </a:p>
        </p:txBody>
      </p:sp>
    </p:spTree>
    <p:extLst>
      <p:ext uri="{BB962C8B-B14F-4D97-AF65-F5344CB8AC3E}">
        <p14:creationId xmlns:p14="http://schemas.microsoft.com/office/powerpoint/2010/main" val="4259356927"/>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1000"/>
                                        <p:tgtEl>
                                          <p:spTgt spid="7"/>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250" fill="hold"/>
                                        <p:tgtEl>
                                          <p:spTgt spid="7"/>
                                        </p:tgtEl>
                                        <p:attrNameLst>
                                          <p:attrName>ppt_x</p:attrName>
                                        </p:attrNameLst>
                                      </p:cBhvr>
                                      <p:tavLst>
                                        <p:tav tm="0">
                                          <p:val>
                                            <p:strVal val="#ppt_x"/>
                                          </p:val>
                                        </p:tav>
                                        <p:tav tm="100000">
                                          <p:val>
                                            <p:strVal val="#ppt_x"/>
                                          </p:val>
                                        </p:tav>
                                      </p:tavLst>
                                    </p:anim>
                                    <p:anim calcmode="lin" valueType="num">
                                      <p:cBhvr additive="base">
                                        <p:cTn id="32" dur="1250" fill="hold"/>
                                        <p:tgtEl>
                                          <p:spTgt spid="7"/>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1000"/>
                                        <p:tgtEl>
                                          <p:spTgt spid="13"/>
                                        </p:tgtEl>
                                      </p:cBhvr>
                                    </p:animEffect>
                                  </p:childTnLst>
                                </p:cTn>
                              </p:par>
                              <p:par>
                                <p:cTn id="36" presetID="2" presetClass="entr" presetSubtype="4" decel="100000" fill="hold" grpId="1" nodeType="withEffect">
                                  <p:stCondLst>
                                    <p:cond delay="7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1250" fill="hold"/>
                                        <p:tgtEl>
                                          <p:spTgt spid="13"/>
                                        </p:tgtEl>
                                        <p:attrNameLst>
                                          <p:attrName>ppt_x</p:attrName>
                                        </p:attrNameLst>
                                      </p:cBhvr>
                                      <p:tavLst>
                                        <p:tav tm="0">
                                          <p:val>
                                            <p:strVal val="#ppt_x"/>
                                          </p:val>
                                        </p:tav>
                                        <p:tav tm="100000">
                                          <p:val>
                                            <p:strVal val="#ppt_x"/>
                                          </p:val>
                                        </p:tav>
                                      </p:tavLst>
                                    </p:anim>
                                    <p:anim calcmode="lin" valueType="num">
                                      <p:cBhvr additive="base">
                                        <p:cTn id="39" dur="125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par>
                                <p:cTn id="45" presetID="2" presetClass="entr" presetSubtype="4" decel="100000" fill="hold" grpId="1"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1250" fill="hold"/>
                                        <p:tgtEl>
                                          <p:spTgt spid="14"/>
                                        </p:tgtEl>
                                        <p:attrNameLst>
                                          <p:attrName>ppt_x</p:attrName>
                                        </p:attrNameLst>
                                      </p:cBhvr>
                                      <p:tavLst>
                                        <p:tav tm="0">
                                          <p:val>
                                            <p:strVal val="#ppt_x"/>
                                          </p:val>
                                        </p:tav>
                                        <p:tav tm="100000">
                                          <p:val>
                                            <p:strVal val="#ppt_x"/>
                                          </p:val>
                                        </p:tav>
                                      </p:tavLst>
                                    </p:anim>
                                    <p:anim calcmode="lin" valueType="num">
                                      <p:cBhvr additive="base">
                                        <p:cTn id="48" dur="12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up)">
                                      <p:cBhvr>
                                        <p:cTn id="53" dur="1000"/>
                                        <p:tgtEl>
                                          <p:spTgt spid="15"/>
                                        </p:tgtEl>
                                      </p:cBhvr>
                                    </p:animEffect>
                                  </p:childTnLst>
                                </p:cTn>
                              </p:par>
                              <p:par>
                                <p:cTn id="54" presetID="2" presetClass="entr" presetSubtype="4" decel="100000" fill="hold" grpId="1"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1250" fill="hold"/>
                                        <p:tgtEl>
                                          <p:spTgt spid="15"/>
                                        </p:tgtEl>
                                        <p:attrNameLst>
                                          <p:attrName>ppt_x</p:attrName>
                                        </p:attrNameLst>
                                      </p:cBhvr>
                                      <p:tavLst>
                                        <p:tav tm="0">
                                          <p:val>
                                            <p:strVal val="#ppt_x"/>
                                          </p:val>
                                        </p:tav>
                                        <p:tav tm="100000">
                                          <p:val>
                                            <p:strVal val="#ppt_x"/>
                                          </p:val>
                                        </p:tav>
                                      </p:tavLst>
                                    </p:anim>
                                    <p:anim calcmode="lin" valueType="num">
                                      <p:cBhvr additive="base">
                                        <p:cTn id="57" dur="125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up)">
                                      <p:cBhvr>
                                        <p:cTn id="62" dur="1000"/>
                                        <p:tgtEl>
                                          <p:spTgt spid="16"/>
                                        </p:tgtEl>
                                      </p:cBhvr>
                                    </p:animEffect>
                                  </p:childTnLst>
                                </p:cTn>
                              </p:par>
                              <p:par>
                                <p:cTn id="63" presetID="2" presetClass="entr" presetSubtype="4" decel="100000" fill="hold" grpId="1"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1250" fill="hold"/>
                                        <p:tgtEl>
                                          <p:spTgt spid="16"/>
                                        </p:tgtEl>
                                        <p:attrNameLst>
                                          <p:attrName>ppt_x</p:attrName>
                                        </p:attrNameLst>
                                      </p:cBhvr>
                                      <p:tavLst>
                                        <p:tav tm="0">
                                          <p:val>
                                            <p:strVal val="#ppt_x"/>
                                          </p:val>
                                        </p:tav>
                                        <p:tav tm="100000">
                                          <p:val>
                                            <p:strVal val="#ppt_x"/>
                                          </p:val>
                                        </p:tav>
                                      </p:tavLst>
                                    </p:anim>
                                    <p:anim calcmode="lin" valueType="num">
                                      <p:cBhvr additive="base">
                                        <p:cTn id="66" dur="125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up)">
                                      <p:cBhvr>
                                        <p:cTn id="71" dur="1000"/>
                                        <p:tgtEl>
                                          <p:spTgt spid="17"/>
                                        </p:tgtEl>
                                      </p:cBhvr>
                                    </p:animEffect>
                                  </p:childTnLst>
                                </p:cTn>
                              </p:par>
                              <p:par>
                                <p:cTn id="72" presetID="2" presetClass="entr" presetSubtype="4" decel="100000" fill="hold" grpId="1" nodeType="withEffect">
                                  <p:stCondLst>
                                    <p:cond delay="0"/>
                                  </p:stCondLst>
                                  <p:childTnLst>
                                    <p:set>
                                      <p:cBhvr>
                                        <p:cTn id="73" dur="1" fill="hold">
                                          <p:stCondLst>
                                            <p:cond delay="0"/>
                                          </p:stCondLst>
                                        </p:cTn>
                                        <p:tgtEl>
                                          <p:spTgt spid="17"/>
                                        </p:tgtEl>
                                        <p:attrNameLst>
                                          <p:attrName>style.visibility</p:attrName>
                                        </p:attrNameLst>
                                      </p:cBhvr>
                                      <p:to>
                                        <p:strVal val="visible"/>
                                      </p:to>
                                    </p:set>
                                    <p:anim calcmode="lin" valueType="num">
                                      <p:cBhvr additive="base">
                                        <p:cTn id="74" dur="1250" fill="hold"/>
                                        <p:tgtEl>
                                          <p:spTgt spid="17"/>
                                        </p:tgtEl>
                                        <p:attrNameLst>
                                          <p:attrName>ppt_x</p:attrName>
                                        </p:attrNameLst>
                                      </p:cBhvr>
                                      <p:tavLst>
                                        <p:tav tm="0">
                                          <p:val>
                                            <p:strVal val="#ppt_x"/>
                                          </p:val>
                                        </p:tav>
                                        <p:tav tm="100000">
                                          <p:val>
                                            <p:strVal val="#ppt_x"/>
                                          </p:val>
                                        </p:tav>
                                      </p:tavLst>
                                    </p:anim>
                                    <p:anim calcmode="lin" valueType="num">
                                      <p:cBhvr additive="base">
                                        <p:cTn id="75" dur="12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7" grpId="0"/>
      <p:bldP spid="7" grpId="1"/>
      <p:bldP spid="13" grpId="0"/>
      <p:bldP spid="13" grpId="1"/>
      <p:bldP spid="14" grpId="0"/>
      <p:bldP spid="14" grpId="1"/>
      <p:bldP spid="15" grpId="0"/>
      <p:bldP spid="15" grpId="1"/>
      <p:bldP spid="16" grpId="0"/>
      <p:bldP spid="16" grpId="1"/>
      <p:bldP spid="17" grpId="0"/>
      <p:bldP spid="1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graphicFrame>
        <p:nvGraphicFramePr>
          <p:cNvPr id="12" name="Tableau 11">
            <a:extLst>
              <a:ext uri="{FF2B5EF4-FFF2-40B4-BE49-F238E27FC236}">
                <a16:creationId xmlns:a16="http://schemas.microsoft.com/office/drawing/2014/main" id="{C3C16AA8-71FB-CF6C-DDB5-A1017EDC7605}"/>
              </a:ext>
            </a:extLst>
          </p:cNvPr>
          <p:cNvGraphicFramePr>
            <a:graphicFrameLocks noGrp="1"/>
          </p:cNvGraphicFramePr>
          <p:nvPr>
            <p:extLst>
              <p:ext uri="{D42A27DB-BD31-4B8C-83A1-F6EECF244321}">
                <p14:modId xmlns:p14="http://schemas.microsoft.com/office/powerpoint/2010/main" val="4250553917"/>
              </p:ext>
            </p:extLst>
          </p:nvPr>
        </p:nvGraphicFramePr>
        <p:xfrm>
          <a:off x="1317202" y="1313518"/>
          <a:ext cx="10581822" cy="4133126"/>
        </p:xfrm>
        <a:graphic>
          <a:graphicData uri="http://schemas.openxmlformats.org/drawingml/2006/table">
            <a:tbl>
              <a:tblPr firstRow="1" firstCol="1" bandRow="1">
                <a:tableStyleId>{5C22544A-7EE6-4342-B048-85BDC9FD1C3A}</a:tableStyleId>
              </a:tblPr>
              <a:tblGrid>
                <a:gridCol w="1763637">
                  <a:extLst>
                    <a:ext uri="{9D8B030D-6E8A-4147-A177-3AD203B41FA5}">
                      <a16:colId xmlns:a16="http://schemas.microsoft.com/office/drawing/2014/main" val="3438331111"/>
                    </a:ext>
                  </a:extLst>
                </a:gridCol>
                <a:gridCol w="1964497">
                  <a:extLst>
                    <a:ext uri="{9D8B030D-6E8A-4147-A177-3AD203B41FA5}">
                      <a16:colId xmlns:a16="http://schemas.microsoft.com/office/drawing/2014/main" val="1208890285"/>
                    </a:ext>
                  </a:extLst>
                </a:gridCol>
                <a:gridCol w="2431229">
                  <a:extLst>
                    <a:ext uri="{9D8B030D-6E8A-4147-A177-3AD203B41FA5}">
                      <a16:colId xmlns:a16="http://schemas.microsoft.com/office/drawing/2014/main" val="2193022387"/>
                    </a:ext>
                  </a:extLst>
                </a:gridCol>
                <a:gridCol w="1516828">
                  <a:extLst>
                    <a:ext uri="{9D8B030D-6E8A-4147-A177-3AD203B41FA5}">
                      <a16:colId xmlns:a16="http://schemas.microsoft.com/office/drawing/2014/main" val="1024223746"/>
                    </a:ext>
                  </a:extLst>
                </a:gridCol>
                <a:gridCol w="1398494">
                  <a:extLst>
                    <a:ext uri="{9D8B030D-6E8A-4147-A177-3AD203B41FA5}">
                      <a16:colId xmlns:a16="http://schemas.microsoft.com/office/drawing/2014/main" val="2050194526"/>
                    </a:ext>
                  </a:extLst>
                </a:gridCol>
                <a:gridCol w="1507137">
                  <a:extLst>
                    <a:ext uri="{9D8B030D-6E8A-4147-A177-3AD203B41FA5}">
                      <a16:colId xmlns:a16="http://schemas.microsoft.com/office/drawing/2014/main" val="2478802865"/>
                    </a:ext>
                  </a:extLst>
                </a:gridCol>
              </a:tblGrid>
              <a:tr h="273074">
                <a:tc>
                  <a:txBody>
                    <a:bodyPr/>
                    <a:lstStyle/>
                    <a:p>
                      <a:r>
                        <a:rPr lang="fr-FR" sz="1400" dirty="0"/>
                        <a:t>Attack Scenario</a:t>
                      </a:r>
                    </a:p>
                  </a:txBody>
                  <a:tcPr marL="3803" marR="3803" marT="3803" marB="3803" anchor="ctr"/>
                </a:tc>
                <a:tc>
                  <a:txBody>
                    <a:bodyPr/>
                    <a:lstStyle/>
                    <a:p>
                      <a:pPr algn="ctr">
                        <a:lnSpc>
                          <a:spcPct val="115000"/>
                        </a:lnSpc>
                        <a:spcAft>
                          <a:spcPts val="800"/>
                        </a:spcAft>
                      </a:pPr>
                      <a:r>
                        <a:rPr lang="fr-FR" sz="1400" kern="0" dirty="0">
                          <a:effectLst/>
                        </a:rPr>
                        <a:t>Description</a:t>
                      </a:r>
                      <a:endParaRPr lang="fr-FR"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803" marR="3803" marT="3803" marB="3803" anchor="ctr"/>
                </a:tc>
                <a:tc>
                  <a:txBody>
                    <a:bodyPr/>
                    <a:lstStyle/>
                    <a:p>
                      <a:pPr algn="ctr"/>
                      <a:r>
                        <a:rPr lang="fr-FR" sz="1400" dirty="0"/>
                        <a:t>Control </a:t>
                      </a:r>
                      <a:r>
                        <a:rPr lang="fr-FR" sz="1400" dirty="0" err="1"/>
                        <a:t>Measures</a:t>
                      </a:r>
                      <a:endParaRPr lang="fr-FR" sz="1400" dirty="0"/>
                    </a:p>
                  </a:txBody>
                  <a:tcPr marL="3803" marR="3803" marT="3803" marB="3803" anchor="ctr"/>
                </a:tc>
                <a:tc>
                  <a:txBody>
                    <a:bodyPr/>
                    <a:lstStyle/>
                    <a:p>
                      <a:pPr algn="ctr">
                        <a:lnSpc>
                          <a:spcPct val="115000"/>
                        </a:lnSpc>
                        <a:spcAft>
                          <a:spcPts val="800"/>
                        </a:spcAft>
                      </a:pPr>
                      <a:r>
                        <a:rPr lang="fr-FR" sz="1400" b="1" kern="1200" dirty="0">
                          <a:solidFill>
                            <a:schemeClr val="lt1"/>
                          </a:solidFill>
                          <a:effectLst/>
                          <a:latin typeface="+mn-lt"/>
                          <a:ea typeface="+mn-ea"/>
                          <a:cs typeface="+mn-cs"/>
                        </a:rPr>
                        <a:t>Exposition</a:t>
                      </a:r>
                      <a:endParaRPr lang="fr-FR"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803" marR="3803" marT="3803" marB="3803" anchor="ctr"/>
                </a:tc>
                <a:tc>
                  <a:txBody>
                    <a:bodyPr/>
                    <a:lstStyle/>
                    <a:p>
                      <a:pPr marL="0" marR="0" lvl="0" indent="0" algn="ctr" defTabSz="914400" rtl="0" eaLnBrk="1" fontAlgn="auto" latinLnBrk="0" hangingPunct="1">
                        <a:lnSpc>
                          <a:spcPct val="115000"/>
                        </a:lnSpc>
                        <a:spcBef>
                          <a:spcPts val="0"/>
                        </a:spcBef>
                        <a:spcAft>
                          <a:spcPts val="800"/>
                        </a:spcAft>
                        <a:buClrTx/>
                        <a:buSzTx/>
                        <a:buFontTx/>
                        <a:buNone/>
                        <a:tabLst/>
                        <a:defRPr/>
                      </a:pPr>
                      <a:r>
                        <a:rPr lang="fr-FR" sz="1400" dirty="0" err="1"/>
                        <a:t>Controllability</a:t>
                      </a:r>
                      <a:r>
                        <a:rPr lang="fr-FR" sz="1400" b="1" kern="1200" dirty="0">
                          <a:solidFill>
                            <a:schemeClr val="lt1"/>
                          </a:solidFill>
                          <a:effectLst/>
                          <a:latin typeface="+mn-lt"/>
                          <a:ea typeface="+mn-ea"/>
                          <a:cs typeface="+mn-cs"/>
                        </a:rPr>
                        <a:t> </a:t>
                      </a:r>
                      <a:endParaRPr lang="fr-FR"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803" marR="3803" marT="3803" marB="3803" anchor="ctr"/>
                </a:tc>
                <a:tc>
                  <a:txBody>
                    <a:bodyPr/>
                    <a:lstStyle/>
                    <a:p>
                      <a:pPr algn="ctr">
                        <a:lnSpc>
                          <a:spcPct val="115000"/>
                        </a:lnSpc>
                        <a:spcAft>
                          <a:spcPts val="800"/>
                        </a:spcAft>
                      </a:pPr>
                      <a:r>
                        <a:rPr lang="fr-FR" sz="1400" b="1" kern="1200" dirty="0" err="1">
                          <a:solidFill>
                            <a:schemeClr val="lt1"/>
                          </a:solidFill>
                          <a:effectLst/>
                          <a:latin typeface="+mn-lt"/>
                          <a:ea typeface="+mn-ea"/>
                          <a:cs typeface="+mn-cs"/>
                        </a:rPr>
                        <a:t>Severity</a:t>
                      </a:r>
                      <a:r>
                        <a:rPr lang="fr-FR" sz="1400" b="1" kern="1200" dirty="0">
                          <a:solidFill>
                            <a:schemeClr val="lt1"/>
                          </a:solidFill>
                          <a:effectLst/>
                          <a:latin typeface="+mn-lt"/>
                          <a:ea typeface="+mn-ea"/>
                          <a:cs typeface="+mn-cs"/>
                        </a:rPr>
                        <a:t> </a:t>
                      </a:r>
                      <a:endParaRPr lang="fr-FR"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803" marR="3803" marT="3803" marB="3803" anchor="ctr"/>
                </a:tc>
                <a:extLst>
                  <a:ext uri="{0D108BD9-81ED-4DB2-BD59-A6C34878D82A}">
                    <a16:rowId xmlns:a16="http://schemas.microsoft.com/office/drawing/2014/main" val="1741818171"/>
                  </a:ext>
                </a:extLst>
              </a:tr>
              <a:tr h="1861348">
                <a:tc>
                  <a:txBody>
                    <a:bodyPr/>
                    <a:lstStyle/>
                    <a:p>
                      <a:pPr>
                        <a:lnSpc>
                          <a:spcPct val="115000"/>
                        </a:lnSpc>
                        <a:spcAft>
                          <a:spcPts val="800"/>
                        </a:spcAft>
                      </a:pPr>
                      <a:r>
                        <a:rPr lang="fr-FR" sz="1100" kern="0" dirty="0">
                          <a:effectLst/>
                          <a:latin typeface="Times New Roman" panose="02020603050405020304" pitchFamily="18" charset="0"/>
                          <a:cs typeface="Times New Roman" panose="02020603050405020304" pitchFamily="18" charset="0"/>
                        </a:rPr>
                        <a:t>Denial of Service Attack (</a:t>
                      </a:r>
                      <a:r>
                        <a:rPr lang="fr-FR" sz="1100" kern="0" dirty="0" err="1">
                          <a:effectLst/>
                          <a:latin typeface="Times New Roman" panose="02020603050405020304" pitchFamily="18" charset="0"/>
                          <a:cs typeface="Times New Roman" panose="02020603050405020304" pitchFamily="18" charset="0"/>
                        </a:rPr>
                        <a:t>DoS</a:t>
                      </a:r>
                      <a:r>
                        <a:rPr lang="fr-FR" sz="1100" kern="0" dirty="0">
                          <a:effectLst/>
                          <a:latin typeface="Times New Roman" panose="02020603050405020304" pitchFamily="18" charset="0"/>
                          <a:cs typeface="Times New Roman" panose="02020603050405020304" pitchFamily="18" charset="0"/>
                        </a:rPr>
                        <a:t>)</a:t>
                      </a:r>
                      <a:endParaRPr lang="fr-FR"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0851" marR="60851" marT="60851" marB="60851" anchor="ctr"/>
                </a:tc>
                <a:tc>
                  <a:txBody>
                    <a:bodyPr/>
                    <a:lstStyle/>
                    <a:p>
                      <a:pPr>
                        <a:lnSpc>
                          <a:spcPct val="115000"/>
                        </a:lnSpc>
                        <a:spcAft>
                          <a:spcPts val="800"/>
                        </a:spcAft>
                      </a:pPr>
                      <a:r>
                        <a:rPr lang="en-US" sz="1100" dirty="0"/>
                        <a:t>A hacker floods the teleoperated vehicle with network traffic, preventing it from receiving instructions from the operator. This can lead to loss of vehicle control, accidents, injuries, or even fatalities.</a:t>
                      </a:r>
                      <a:endParaRPr lang="fr-FR"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0851" marR="60851" marT="60851" marB="60851" anchor="ctr"/>
                </a:tc>
                <a:tc>
                  <a:txBody>
                    <a:bodyPr/>
                    <a:lstStyle/>
                    <a:p>
                      <a:pPr marL="171450" indent="-171450">
                        <a:buFont typeface="Arial" panose="020B0604020202020204" pitchFamily="34" charset="0"/>
                        <a:buChar char="•"/>
                      </a:pPr>
                      <a:r>
                        <a:rPr lang="en-US" sz="1100" dirty="0"/>
                        <a:t>Implementation of firewalls and Intrusion Detection Systems (IDS) to block DoS attacks.</a:t>
                      </a:r>
                    </a:p>
                    <a:p>
                      <a:pPr marL="171450" indent="-171450">
                        <a:buFont typeface="Arial" panose="020B0604020202020204" pitchFamily="34" charset="0"/>
                        <a:buChar char="•"/>
                      </a:pPr>
                      <a:r>
                        <a:rPr lang="en-US" sz="1100" dirty="0"/>
                        <a:t>Deployment of a failover system to allow the teleoperated vehicle to operate in case of primary network failure.</a:t>
                      </a:r>
                    </a:p>
                  </a:txBody>
                  <a:tcPr marL="60851" marR="60851" marT="60851" marB="60851" anchor="ctr"/>
                </a:tc>
                <a:tc>
                  <a:txBody>
                    <a:bodyPr/>
                    <a:lstStyle/>
                    <a:p>
                      <a:pPr algn="ctr">
                        <a:lnSpc>
                          <a:spcPct val="107000"/>
                        </a:lnSpc>
                        <a:spcAft>
                          <a:spcPts val="800"/>
                        </a:spcAft>
                      </a:pPr>
                      <a:endParaRPr lang="fr-FR" sz="1600" dirty="0">
                        <a:effectLst/>
                        <a:latin typeface="Calibri" panose="020F0502020204030204" pitchFamily="34" charset="0"/>
                        <a:ea typeface="DengXian" panose="02010600030101010101" pitchFamily="2" charset="-122"/>
                        <a:cs typeface="Times New Roman" panose="02020603050405020304" pitchFamily="18" charset="0"/>
                      </a:endParaRPr>
                    </a:p>
                    <a:p>
                      <a:pPr algn="ctr">
                        <a:lnSpc>
                          <a:spcPct val="107000"/>
                        </a:lnSpc>
                        <a:spcAft>
                          <a:spcPts val="800"/>
                        </a:spcAft>
                      </a:pPr>
                      <a:endParaRPr lang="fr-FR" sz="1600" kern="1200" dirty="0">
                        <a:solidFill>
                          <a:schemeClr val="dk1"/>
                        </a:solidFill>
                        <a:effectLst/>
                        <a:latin typeface="+mn-lt"/>
                        <a:ea typeface="+mn-ea"/>
                        <a:cs typeface="+mn-cs"/>
                      </a:endParaRPr>
                    </a:p>
                    <a:p>
                      <a:pPr algn="ctr">
                        <a:lnSpc>
                          <a:spcPct val="107000"/>
                        </a:lnSpc>
                        <a:spcAft>
                          <a:spcPts val="800"/>
                        </a:spcAft>
                      </a:pPr>
                      <a:r>
                        <a:rPr lang="fr-FR" sz="1600" kern="1200" dirty="0">
                          <a:solidFill>
                            <a:schemeClr val="dk1"/>
                          </a:solidFill>
                          <a:effectLst/>
                          <a:latin typeface="+mn-lt"/>
                          <a:ea typeface="+mn-ea"/>
                          <a:cs typeface="+mn-cs"/>
                        </a:rPr>
                        <a:t>E2 </a:t>
                      </a:r>
                      <a:r>
                        <a:rPr lang="fr-FR" sz="1600" dirty="0">
                          <a:effectLst/>
                          <a:latin typeface="Calibri" panose="020F0502020204030204" pitchFamily="34" charset="0"/>
                          <a:ea typeface="DengXian" panose="02010600030101010101" pitchFamily="2" charset="-122"/>
                          <a:cs typeface="Times New Roman" panose="02020603050405020304" pitchFamily="18" charset="0"/>
                        </a:rPr>
                        <a:t>1%</a:t>
                      </a:r>
                    </a:p>
                  </a:txBody>
                  <a:tcPr marL="68580" marR="68580" marT="0" marB="0"/>
                </a:tc>
                <a:tc>
                  <a:txBody>
                    <a:bodyPr/>
                    <a:lstStyle/>
                    <a:p>
                      <a:pPr algn="ctr">
                        <a:lnSpc>
                          <a:spcPct val="115000"/>
                        </a:lnSpc>
                        <a:spcAft>
                          <a:spcPts val="800"/>
                        </a:spcAft>
                      </a:pPr>
                      <a:r>
                        <a:rPr lang="fr-FR" sz="1600" kern="1200" dirty="0">
                          <a:solidFill>
                            <a:schemeClr val="dk1"/>
                          </a:solidFill>
                          <a:effectLst/>
                          <a:latin typeface="+mn-lt"/>
                          <a:ea typeface="+mn-ea"/>
                          <a:cs typeface="+mn-cs"/>
                        </a:rPr>
                        <a:t>C1 0 .1%</a:t>
                      </a:r>
                      <a:endParaRPr lang="fr-FR" sz="16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0851" marR="60851" marT="60851" marB="60851" anchor="ctr"/>
                </a:tc>
                <a:tc>
                  <a:txBody>
                    <a:bodyPr/>
                    <a:lstStyle/>
                    <a:p>
                      <a:pPr algn="ctr">
                        <a:lnSpc>
                          <a:spcPct val="115000"/>
                        </a:lnSpc>
                        <a:spcAft>
                          <a:spcPts val="800"/>
                        </a:spcAft>
                      </a:pPr>
                      <a:r>
                        <a:rPr lang="fr-FR" sz="1600" kern="1200" dirty="0">
                          <a:solidFill>
                            <a:schemeClr val="dk1"/>
                          </a:solidFill>
                          <a:effectLst/>
                          <a:latin typeface="+mn-lt"/>
                          <a:ea typeface="+mn-ea"/>
                          <a:cs typeface="+mn-cs"/>
                        </a:rPr>
                        <a:t>S4 </a:t>
                      </a:r>
                    </a:p>
                    <a:p>
                      <a:pPr algn="ctr">
                        <a:lnSpc>
                          <a:spcPct val="115000"/>
                        </a:lnSpc>
                        <a:spcAft>
                          <a:spcPts val="800"/>
                        </a:spcAft>
                      </a:pPr>
                      <a:r>
                        <a:rPr lang="en-US" sz="1100" dirty="0"/>
                        <a:t>(Potentially fatal or uncertain survival)</a:t>
                      </a:r>
                      <a:endParaRPr lang="fr-FR"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0851" marR="60851" marT="60851" marB="60851" anchor="ctr"/>
                </a:tc>
                <a:extLst>
                  <a:ext uri="{0D108BD9-81ED-4DB2-BD59-A6C34878D82A}">
                    <a16:rowId xmlns:a16="http://schemas.microsoft.com/office/drawing/2014/main" val="2847015915"/>
                  </a:ext>
                </a:extLst>
              </a:tr>
              <a:tr h="1998704">
                <a:tc>
                  <a:txBody>
                    <a:bodyPr/>
                    <a:lstStyle/>
                    <a:p>
                      <a:pPr>
                        <a:lnSpc>
                          <a:spcPct val="115000"/>
                        </a:lnSpc>
                        <a:spcAft>
                          <a:spcPts val="800"/>
                        </a:spcAft>
                      </a:pPr>
                      <a:r>
                        <a:rPr lang="fr-FR" sz="1100" kern="0" dirty="0">
                          <a:effectLst/>
                          <a:latin typeface="Times New Roman" panose="02020603050405020304" pitchFamily="18" charset="0"/>
                          <a:cs typeface="Times New Roman" panose="02020603050405020304" pitchFamily="18" charset="0"/>
                        </a:rPr>
                        <a:t>Man in the Middle Attack (</a:t>
                      </a:r>
                      <a:r>
                        <a:rPr lang="fr-FR" sz="1100" kern="0" dirty="0" err="1">
                          <a:effectLst/>
                          <a:latin typeface="Times New Roman" panose="02020603050405020304" pitchFamily="18" charset="0"/>
                          <a:cs typeface="Times New Roman" panose="02020603050405020304" pitchFamily="18" charset="0"/>
                        </a:rPr>
                        <a:t>MitM</a:t>
                      </a:r>
                      <a:r>
                        <a:rPr lang="fr-FR" sz="1100" kern="0" dirty="0">
                          <a:effectLst/>
                          <a:latin typeface="Times New Roman" panose="02020603050405020304" pitchFamily="18" charset="0"/>
                          <a:cs typeface="Times New Roman" panose="02020603050405020304" pitchFamily="18" charset="0"/>
                        </a:rPr>
                        <a:t>)</a:t>
                      </a:r>
                      <a:endParaRPr lang="fr-FR"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0851" marR="60851" marT="60851" marB="60851" anchor="ctr"/>
                </a:tc>
                <a:tc>
                  <a:txBody>
                    <a:bodyPr/>
                    <a:lstStyle/>
                    <a:p>
                      <a:pPr>
                        <a:lnSpc>
                          <a:spcPct val="115000"/>
                        </a:lnSpc>
                        <a:spcAft>
                          <a:spcPts val="800"/>
                        </a:spcAft>
                      </a:pPr>
                      <a:r>
                        <a:rPr lang="en-US" sz="1100" dirty="0"/>
                        <a:t>A hacker intercepts communication between the teleoperated vehicle and the operator, spying on the exchanged data. This may include sensitive information such as the vehicle's position, speed, and the operator's identity.</a:t>
                      </a:r>
                      <a:endParaRPr lang="fr-FR"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0851" marR="60851" marT="60851" marB="60851" anchor="ctr"/>
                </a:tc>
                <a:tc>
                  <a:txBody>
                    <a:bodyPr/>
                    <a:lstStyle/>
                    <a:p>
                      <a:pPr marL="171450" indent="-171450">
                        <a:buFont typeface="Arial" panose="020B0604020202020204" pitchFamily="34" charset="0"/>
                        <a:buChar char="•"/>
                      </a:pPr>
                      <a:r>
                        <a:rPr lang="en-US" sz="1100" dirty="0"/>
                        <a:t>Encryption of communications between the teleoperated vehicle and the operator.</a:t>
                      </a:r>
                    </a:p>
                    <a:p>
                      <a:pPr marL="171450" indent="-171450">
                        <a:buFont typeface="Arial" panose="020B0604020202020204" pitchFamily="34" charset="0"/>
                        <a:buChar char="•"/>
                      </a:pPr>
                      <a:r>
                        <a:rPr lang="en-US" sz="1100" dirty="0"/>
                        <a:t>Mutual authentication between the teleoperated vehicle and the operator.</a:t>
                      </a:r>
                    </a:p>
                  </a:txBody>
                  <a:tcPr marL="60851" marR="60851" marT="60851" marB="60851" anchor="ctr"/>
                </a:tc>
                <a:tc>
                  <a:txBody>
                    <a:bodyPr/>
                    <a:lstStyle/>
                    <a:p>
                      <a:pPr algn="ctr">
                        <a:lnSpc>
                          <a:spcPct val="107000"/>
                        </a:lnSpc>
                        <a:spcAft>
                          <a:spcPts val="800"/>
                        </a:spcAft>
                      </a:pPr>
                      <a:endParaRPr lang="fr-FR" sz="1600" dirty="0">
                        <a:effectLst/>
                        <a:latin typeface="Calibri" panose="020F0502020204030204" pitchFamily="34" charset="0"/>
                        <a:ea typeface="DengXian" panose="02010600030101010101" pitchFamily="2" charset="-122"/>
                        <a:cs typeface="Times New Roman" panose="02020603050405020304" pitchFamily="18" charset="0"/>
                      </a:endParaRPr>
                    </a:p>
                    <a:p>
                      <a:pPr algn="ctr">
                        <a:lnSpc>
                          <a:spcPct val="107000"/>
                        </a:lnSpc>
                        <a:spcAft>
                          <a:spcPts val="800"/>
                        </a:spcAft>
                      </a:pPr>
                      <a:endParaRPr lang="fr-FR" sz="1600" kern="1200" dirty="0">
                        <a:solidFill>
                          <a:schemeClr val="dk1"/>
                        </a:solidFill>
                        <a:effectLst/>
                        <a:latin typeface="+mn-lt"/>
                        <a:ea typeface="+mn-ea"/>
                        <a:cs typeface="+mn-cs"/>
                      </a:endParaRPr>
                    </a:p>
                    <a:p>
                      <a:pPr algn="ctr">
                        <a:lnSpc>
                          <a:spcPct val="107000"/>
                        </a:lnSpc>
                        <a:spcAft>
                          <a:spcPts val="800"/>
                        </a:spcAft>
                      </a:pPr>
                      <a:r>
                        <a:rPr lang="fr-FR" sz="1600" kern="1200" dirty="0">
                          <a:solidFill>
                            <a:schemeClr val="dk1"/>
                          </a:solidFill>
                          <a:effectLst/>
                          <a:latin typeface="+mn-lt"/>
                          <a:ea typeface="+mn-ea"/>
                          <a:cs typeface="+mn-cs"/>
                        </a:rPr>
                        <a:t>E2 </a:t>
                      </a:r>
                      <a:r>
                        <a:rPr lang="fr-FR" sz="1600" dirty="0">
                          <a:effectLst/>
                          <a:latin typeface="Calibri" panose="020F0502020204030204" pitchFamily="34" charset="0"/>
                          <a:ea typeface="DengXian" panose="02010600030101010101" pitchFamily="2" charset="-122"/>
                          <a:cs typeface="Times New Roman" panose="02020603050405020304" pitchFamily="18" charset="0"/>
                        </a:rPr>
                        <a:t>1%</a:t>
                      </a:r>
                    </a:p>
                  </a:txBody>
                  <a:tcPr marL="68580" marR="68580" marT="0" marB="0"/>
                </a:tc>
                <a:tc>
                  <a:txBody>
                    <a:bodyPr/>
                    <a:lstStyle/>
                    <a:p>
                      <a:pPr algn="ctr">
                        <a:lnSpc>
                          <a:spcPct val="115000"/>
                        </a:lnSpc>
                        <a:spcAft>
                          <a:spcPts val="800"/>
                        </a:spcAft>
                      </a:pPr>
                      <a:r>
                        <a:rPr lang="fr-FR" sz="1600" kern="100" dirty="0">
                          <a:effectLst/>
                          <a:latin typeface="Times New Roman" panose="02020603050405020304" pitchFamily="18" charset="0"/>
                          <a:ea typeface="Aptos" panose="020B0004020202020204" pitchFamily="34" charset="0"/>
                          <a:cs typeface="Times New Roman" panose="02020603050405020304" pitchFamily="18" charset="0"/>
                        </a:rPr>
                        <a:t>C2 1%</a:t>
                      </a:r>
                    </a:p>
                  </a:txBody>
                  <a:tcPr marL="60851" marR="60851" marT="60851" marB="60851" anchor="ctr"/>
                </a:tc>
                <a:tc>
                  <a:txBody>
                    <a:bodyPr/>
                    <a:lstStyle/>
                    <a:p>
                      <a:pPr algn="ctr">
                        <a:lnSpc>
                          <a:spcPct val="115000"/>
                        </a:lnSpc>
                        <a:spcAft>
                          <a:spcPts val="800"/>
                        </a:spcAft>
                      </a:pPr>
                      <a:r>
                        <a:rPr lang="fr-FR" sz="1600" kern="100" dirty="0">
                          <a:effectLst/>
                          <a:latin typeface="Times New Roman" panose="02020603050405020304" pitchFamily="18" charset="0"/>
                          <a:ea typeface="Aptos" panose="020B0004020202020204" pitchFamily="34" charset="0"/>
                          <a:cs typeface="Times New Roman" panose="02020603050405020304" pitchFamily="18" charset="0"/>
                        </a:rPr>
                        <a:t>S1</a:t>
                      </a:r>
                    </a:p>
                    <a:p>
                      <a:pPr algn="ctr">
                        <a:lnSpc>
                          <a:spcPct val="115000"/>
                        </a:lnSpc>
                        <a:spcAft>
                          <a:spcPts val="800"/>
                        </a:spcAft>
                      </a:pPr>
                      <a:r>
                        <a:rPr lang="fr-FR" sz="1100" kern="1200" dirty="0">
                          <a:solidFill>
                            <a:schemeClr val="dk1"/>
                          </a:solidFill>
                          <a:effectLst/>
                          <a:latin typeface="+mn-lt"/>
                          <a:ea typeface="+mn-ea"/>
                          <a:cs typeface="+mn-cs"/>
                        </a:rPr>
                        <a:t>No injuries</a:t>
                      </a:r>
                      <a:endParaRPr lang="fr-FR"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0851" marR="60851" marT="60851" marB="60851" anchor="ctr"/>
                </a:tc>
                <a:extLst>
                  <a:ext uri="{0D108BD9-81ED-4DB2-BD59-A6C34878D82A}">
                    <a16:rowId xmlns:a16="http://schemas.microsoft.com/office/drawing/2014/main" val="3195086028"/>
                  </a:ext>
                </a:extLst>
              </a:tr>
            </a:tbl>
          </a:graphicData>
        </a:graphic>
      </p:graphicFrame>
      <p:sp>
        <p:nvSpPr>
          <p:cNvPr id="13" name="TextBox 7">
            <a:extLst>
              <a:ext uri="{FF2B5EF4-FFF2-40B4-BE49-F238E27FC236}">
                <a16:creationId xmlns:a16="http://schemas.microsoft.com/office/drawing/2014/main" id="{115C12A2-41BD-FB50-84F9-40BEC918D42D}"/>
              </a:ext>
            </a:extLst>
          </p:cNvPr>
          <p:cNvSpPr txBox="1"/>
          <p:nvPr/>
        </p:nvSpPr>
        <p:spPr>
          <a:xfrm>
            <a:off x="1807156" y="281192"/>
            <a:ext cx="10071749"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fr-FR" sz="3200" b="1" dirty="0">
                <a:solidFill>
                  <a:schemeClr val="accent1"/>
                </a:solidFill>
              </a:rPr>
              <a:t>Risk </a:t>
            </a:r>
            <a:r>
              <a:rPr lang="fr-FR" sz="3200" b="1" dirty="0" err="1">
                <a:solidFill>
                  <a:schemeClr val="accent1"/>
                </a:solidFill>
              </a:rPr>
              <a:t>Analysis</a:t>
            </a:r>
            <a:r>
              <a:rPr lang="fr-FR" sz="3200" b="1" dirty="0">
                <a:solidFill>
                  <a:schemeClr val="accent1"/>
                </a:solidFill>
              </a:rPr>
              <a:t> (2/2) </a:t>
            </a:r>
          </a:p>
        </p:txBody>
      </p:sp>
    </p:spTree>
    <p:extLst>
      <p:ext uri="{BB962C8B-B14F-4D97-AF65-F5344CB8AC3E}">
        <p14:creationId xmlns:p14="http://schemas.microsoft.com/office/powerpoint/2010/main" val="1822254893"/>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nodeType="withEffect">
                                  <p:stCondLst>
                                    <p:cond delay="75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1000"/>
                                        <p:tgtEl>
                                          <p:spTgt spid="12"/>
                                        </p:tgtEl>
                                      </p:cBhvr>
                                    </p:animEffect>
                                  </p:childTnLst>
                                </p:cTn>
                              </p:par>
                              <p:par>
                                <p:cTn id="29" presetID="2" presetClass="entr" presetSubtype="4" decel="100000" fill="hold" nodeType="withEffect">
                                  <p:stCondLst>
                                    <p:cond delay="7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250" fill="hold"/>
                                        <p:tgtEl>
                                          <p:spTgt spid="12"/>
                                        </p:tgtEl>
                                        <p:attrNameLst>
                                          <p:attrName>ppt_x</p:attrName>
                                        </p:attrNameLst>
                                      </p:cBhvr>
                                      <p:tavLst>
                                        <p:tav tm="0">
                                          <p:val>
                                            <p:strVal val="#ppt_x"/>
                                          </p:val>
                                        </p:tav>
                                        <p:tav tm="100000">
                                          <p:val>
                                            <p:strVal val="#ppt_x"/>
                                          </p:val>
                                        </p:tav>
                                      </p:tavLst>
                                    </p:anim>
                                    <p:anim calcmode="lin" valueType="num">
                                      <p:cBhvr additive="base">
                                        <p:cTn id="32" dur="1250" fill="hold"/>
                                        <p:tgtEl>
                                          <p:spTgt spid="12"/>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1000"/>
                                        <p:tgtEl>
                                          <p:spTgt spid="13"/>
                                        </p:tgtEl>
                                      </p:cBhvr>
                                    </p:animEffect>
                                  </p:childTnLst>
                                </p:cTn>
                              </p:par>
                              <p:par>
                                <p:cTn id="36" presetID="2" presetClass="entr" presetSubtype="4" decel="100000" fill="hold" grpId="1" nodeType="with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1250" fill="hold"/>
                                        <p:tgtEl>
                                          <p:spTgt spid="13"/>
                                        </p:tgtEl>
                                        <p:attrNameLst>
                                          <p:attrName>ppt_x</p:attrName>
                                        </p:attrNameLst>
                                      </p:cBhvr>
                                      <p:tavLst>
                                        <p:tav tm="0">
                                          <p:val>
                                            <p:strVal val="#ppt_x"/>
                                          </p:val>
                                        </p:tav>
                                        <p:tav tm="100000">
                                          <p:val>
                                            <p:strVal val="#ppt_x"/>
                                          </p:val>
                                        </p:tav>
                                      </p:tavLst>
                                    </p:anim>
                                    <p:anim calcmode="lin" valueType="num">
                                      <p:cBhvr additive="base">
                                        <p:cTn id="39" dur="1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13" grpId="0"/>
      <p:bldP spid="1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a:extLst>
              <a:ext uri="{FF2B5EF4-FFF2-40B4-BE49-F238E27FC236}">
                <a16:creationId xmlns:a16="http://schemas.microsoft.com/office/drawing/2014/main" id="{64CAE3B2-40C4-969A-C64F-ECE30D98CA8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2776" r="22776"/>
          <a:stretch/>
        </p:blipFill>
        <p:spPr>
          <a:xfrm>
            <a:off x="0" y="-108000"/>
            <a:ext cx="6096000" cy="6474946"/>
          </a:xfrm>
        </p:spPr>
      </p:pic>
      <p:sp>
        <p:nvSpPr>
          <p:cNvPr id="14" name="Rectangle: Top Corners Rounded 13">
            <a:extLst>
              <a:ext uri="{FF2B5EF4-FFF2-40B4-BE49-F238E27FC236}">
                <a16:creationId xmlns:a16="http://schemas.microsoft.com/office/drawing/2014/main" id="{E58BC819-3322-9E35-59C4-8AA36B2D9CF0}"/>
              </a:ext>
            </a:extLst>
          </p:cNvPr>
          <p:cNvSpPr/>
          <p:nvPr/>
        </p:nvSpPr>
        <p:spPr>
          <a:xfrm rot="16200000" flipH="1">
            <a:off x="7253548" y="163450"/>
            <a:ext cx="3272970" cy="6743082"/>
          </a:xfrm>
          <a:prstGeom prst="round2SameRect">
            <a:avLst>
              <a:gd name="adj1" fmla="val 50000"/>
              <a:gd name="adj2" fmla="val 0"/>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endParaRPr>
          </a:p>
        </p:txBody>
      </p:sp>
      <p:sp>
        <p:nvSpPr>
          <p:cNvPr id="25" name="TextBox 24">
            <a:extLst>
              <a:ext uri="{FF2B5EF4-FFF2-40B4-BE49-F238E27FC236}">
                <a16:creationId xmlns:a16="http://schemas.microsoft.com/office/drawing/2014/main" id="{2623D763-A216-0650-55BC-C1AE3FF37C35}"/>
              </a:ext>
            </a:extLst>
          </p:cNvPr>
          <p:cNvSpPr txBox="1"/>
          <p:nvPr/>
        </p:nvSpPr>
        <p:spPr>
          <a:xfrm>
            <a:off x="5518492" y="2274838"/>
            <a:ext cx="1968758" cy="2308324"/>
          </a:xfrm>
          <a:prstGeom prst="rect">
            <a:avLst/>
          </a:prstGeom>
          <a:noFill/>
        </p:spPr>
        <p:txBody>
          <a:bodyPr wrap="square" rtlCol="0">
            <a:spAutoFit/>
          </a:bodyPr>
          <a:lstStyle/>
          <a:p>
            <a:r>
              <a:rPr lang="en-ID" sz="14400" b="1" dirty="0">
                <a:solidFill>
                  <a:srgbClr val="485BFF"/>
                </a:solidFill>
                <a:effectLst>
                  <a:outerShdw blurRad="101600" dist="63500" dir="10800000" algn="r" rotWithShape="0">
                    <a:srgbClr val="485BFF">
                      <a:alpha val="25000"/>
                    </a:srgbClr>
                  </a:outerShdw>
                </a:effectLst>
                <a:latin typeface="Be Vietnam Pro Medium"/>
              </a:rPr>
              <a:t>4</a:t>
            </a:r>
            <a:r>
              <a:rPr lang="en-ID" sz="14400" b="1" dirty="0">
                <a:solidFill>
                  <a:srgbClr val="FE6346"/>
                </a:solidFill>
                <a:effectLst>
                  <a:outerShdw blurRad="101600" dist="63500" dir="10800000" algn="r" rotWithShape="0">
                    <a:srgbClr val="485BFF">
                      <a:alpha val="25000"/>
                    </a:srgbClr>
                  </a:outerShdw>
                </a:effectLst>
                <a:latin typeface="Be Vietnam Pro Medium"/>
              </a:rPr>
              <a:t>.</a:t>
            </a:r>
          </a:p>
        </p:txBody>
      </p:sp>
      <p:sp>
        <p:nvSpPr>
          <p:cNvPr id="27" name="Rectangle 26">
            <a:extLst>
              <a:ext uri="{FF2B5EF4-FFF2-40B4-BE49-F238E27FC236}">
                <a16:creationId xmlns:a16="http://schemas.microsoft.com/office/drawing/2014/main" id="{1C386BE2-57DF-5C39-806B-C97170AABC0D}"/>
              </a:ext>
            </a:extLst>
          </p:cNvPr>
          <p:cNvSpPr/>
          <p:nvPr/>
        </p:nvSpPr>
        <p:spPr>
          <a:xfrm>
            <a:off x="7017748" y="3617370"/>
            <a:ext cx="5174252" cy="459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3200" b="1" spc="-300" dirty="0">
                <a:solidFill>
                  <a:srgbClr val="FE6346"/>
                </a:solidFill>
                <a:latin typeface="Be Vietnam Pro Medium"/>
              </a:rPr>
              <a:t>Car Hacking Through Frame Replay</a:t>
            </a:r>
          </a:p>
        </p:txBody>
      </p:sp>
    </p:spTree>
    <p:extLst>
      <p:ext uri="{BB962C8B-B14F-4D97-AF65-F5344CB8AC3E}">
        <p14:creationId xmlns:p14="http://schemas.microsoft.com/office/powerpoint/2010/main" val="423310718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par>
                                <p:cTn id="8" presetID="2" presetClass="entr" presetSubtype="2" decel="10000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250" fill="hold"/>
                                        <p:tgtEl>
                                          <p:spTgt spid="14"/>
                                        </p:tgtEl>
                                        <p:attrNameLst>
                                          <p:attrName>ppt_x</p:attrName>
                                        </p:attrNameLst>
                                      </p:cBhvr>
                                      <p:tavLst>
                                        <p:tav tm="0">
                                          <p:val>
                                            <p:strVal val="1+#ppt_w/2"/>
                                          </p:val>
                                        </p:tav>
                                        <p:tav tm="100000">
                                          <p:val>
                                            <p:strVal val="#ppt_x"/>
                                          </p:val>
                                        </p:tav>
                                      </p:tavLst>
                                    </p:anim>
                                    <p:anim calcmode="lin" valueType="num">
                                      <p:cBhvr additive="base">
                                        <p:cTn id="11" dur="1250" fill="hold"/>
                                        <p:tgtEl>
                                          <p:spTgt spid="14"/>
                                        </p:tgtEl>
                                        <p:attrNameLst>
                                          <p:attrName>ppt_y</p:attrName>
                                        </p:attrNameLst>
                                      </p:cBhvr>
                                      <p:tavLst>
                                        <p:tav tm="0">
                                          <p:val>
                                            <p:strVal val="#ppt_y"/>
                                          </p:val>
                                        </p:tav>
                                        <p:tav tm="100000">
                                          <p:val>
                                            <p:strVal val="#ppt_y"/>
                                          </p:val>
                                        </p:tav>
                                      </p:tavLst>
                                    </p:anim>
                                  </p:childTnLst>
                                </p:cTn>
                              </p:par>
                              <p:par>
                                <p:cTn id="12" presetID="22" presetClass="entr" presetSubtype="8"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1000"/>
                                        <p:tgtEl>
                                          <p:spTgt spid="27"/>
                                        </p:tgtEl>
                                      </p:cBhvr>
                                    </p:animEffect>
                                  </p:childTnLst>
                                </p:cTn>
                              </p:par>
                              <p:par>
                                <p:cTn id="15" presetID="2" presetClass="entr" presetSubtype="2" decel="100000" fill="hold" grpId="1"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1250" fill="hold"/>
                                        <p:tgtEl>
                                          <p:spTgt spid="27"/>
                                        </p:tgtEl>
                                        <p:attrNameLst>
                                          <p:attrName>ppt_x</p:attrName>
                                        </p:attrNameLst>
                                      </p:cBhvr>
                                      <p:tavLst>
                                        <p:tav tm="0">
                                          <p:val>
                                            <p:strVal val="1+#ppt_w/2"/>
                                          </p:val>
                                        </p:tav>
                                        <p:tav tm="100000">
                                          <p:val>
                                            <p:strVal val="#ppt_x"/>
                                          </p:val>
                                        </p:tav>
                                      </p:tavLst>
                                    </p:anim>
                                    <p:anim calcmode="lin" valueType="num">
                                      <p:cBhvr additive="base">
                                        <p:cTn id="18" dur="12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7" grpId="0" animBg="1"/>
      <p:bldP spid="2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 name="Rectangle 1">
            <a:extLst>
              <a:ext uri="{FF2B5EF4-FFF2-40B4-BE49-F238E27FC236}">
                <a16:creationId xmlns:a16="http://schemas.microsoft.com/office/drawing/2014/main" id="{34BBD307-690D-6E43-6AEC-129C7E92448B}"/>
              </a:ext>
            </a:extLst>
          </p:cNvPr>
          <p:cNvSpPr/>
          <p:nvPr/>
        </p:nvSpPr>
        <p:spPr>
          <a:xfrm>
            <a:off x="2015912" y="281191"/>
            <a:ext cx="8260861" cy="584775"/>
          </a:xfrm>
          <a:prstGeom prst="rect">
            <a:avLst/>
          </a:prstGeom>
        </p:spPr>
        <p:txBody>
          <a:bodyPr wrap="square">
            <a:spAutoFit/>
          </a:bodyPr>
          <a:lstStyle/>
          <a:p>
            <a:pPr algn="ctr"/>
            <a:r>
              <a:rPr lang="en-US" sz="3200" b="1" spc="-200" dirty="0">
                <a:solidFill>
                  <a:srgbClr val="485BFF"/>
                </a:solidFill>
              </a:rPr>
              <a:t>Car Hacking Through Frame Replay 1/2</a:t>
            </a:r>
          </a:p>
        </p:txBody>
      </p:sp>
      <p:pic>
        <p:nvPicPr>
          <p:cNvPr id="3" name="Image 2">
            <a:extLst>
              <a:ext uri="{FF2B5EF4-FFF2-40B4-BE49-F238E27FC236}">
                <a16:creationId xmlns:a16="http://schemas.microsoft.com/office/drawing/2014/main" id="{03EFFAF1-1B06-3B18-8E7B-5D91531E464C}"/>
              </a:ext>
            </a:extLst>
          </p:cNvPr>
          <p:cNvPicPr>
            <a:picLocks noChangeAspect="1"/>
          </p:cNvPicPr>
          <p:nvPr/>
        </p:nvPicPr>
        <p:blipFill>
          <a:blip r:embed="rId4"/>
          <a:stretch>
            <a:fillRect/>
          </a:stretch>
        </p:blipFill>
        <p:spPr>
          <a:xfrm>
            <a:off x="1471307" y="1005437"/>
            <a:ext cx="4481511" cy="3103577"/>
          </a:xfrm>
          <a:prstGeom prst="rect">
            <a:avLst/>
          </a:prstGeom>
        </p:spPr>
      </p:pic>
      <p:pic>
        <p:nvPicPr>
          <p:cNvPr id="5" name="Image 4">
            <a:extLst>
              <a:ext uri="{FF2B5EF4-FFF2-40B4-BE49-F238E27FC236}">
                <a16:creationId xmlns:a16="http://schemas.microsoft.com/office/drawing/2014/main" id="{3612E456-935B-4084-E90D-3BD84FC3F46F}"/>
              </a:ext>
            </a:extLst>
          </p:cNvPr>
          <p:cNvPicPr>
            <a:picLocks noChangeAspect="1"/>
          </p:cNvPicPr>
          <p:nvPr/>
        </p:nvPicPr>
        <p:blipFill>
          <a:blip r:embed="rId5"/>
          <a:stretch>
            <a:fillRect/>
          </a:stretch>
        </p:blipFill>
        <p:spPr>
          <a:xfrm>
            <a:off x="1471307" y="4214834"/>
            <a:ext cx="4490106" cy="1239293"/>
          </a:xfrm>
          <a:prstGeom prst="rect">
            <a:avLst/>
          </a:prstGeom>
        </p:spPr>
      </p:pic>
      <p:sp>
        <p:nvSpPr>
          <p:cNvPr id="8" name="TextBox 7">
            <a:extLst>
              <a:ext uri="{FF2B5EF4-FFF2-40B4-BE49-F238E27FC236}">
                <a16:creationId xmlns:a16="http://schemas.microsoft.com/office/drawing/2014/main" id="{9166500C-A5D7-1AA5-BC29-C1C915A1C850}"/>
              </a:ext>
            </a:extLst>
          </p:cNvPr>
          <p:cNvSpPr txBox="1"/>
          <p:nvPr/>
        </p:nvSpPr>
        <p:spPr>
          <a:xfrm>
            <a:off x="6117514" y="1930187"/>
            <a:ext cx="5714565" cy="2308324"/>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just"/>
            <a:r>
              <a:rPr lang="en-US" sz="2400" dirty="0"/>
              <a:t>The attack is conducted using a device made from an Arduino and a CAN bus controller MCP2515, which allows the attacker to intercept and analyze messages exchanged on the vehicle's CAN bus by listening to actions such as button presses or reading error codes through the vehicle's OBD port.</a:t>
            </a:r>
            <a:endParaRPr lang="fr-FR" sz="2400" dirty="0"/>
          </a:p>
        </p:txBody>
      </p:sp>
    </p:spTree>
    <p:extLst>
      <p:ext uri="{BB962C8B-B14F-4D97-AF65-F5344CB8AC3E}">
        <p14:creationId xmlns:p14="http://schemas.microsoft.com/office/powerpoint/2010/main" val="1739151447"/>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750"/>
                                  </p:stCondLst>
                                  <p:childTnLst>
                                    <p:set>
                                      <p:cBhvr>
                                        <p:cTn id="27" dur="1" fill="hold">
                                          <p:stCondLst>
                                            <p:cond delay="0"/>
                                          </p:stCondLst>
                                        </p:cTn>
                                        <p:tgtEl>
                                          <p:spTgt spid="8"/>
                                        </p:tgtEl>
                                        <p:attrNameLst>
                                          <p:attrName>style.visibility</p:attrName>
                                        </p:attrNameLst>
                                      </p:cBhvr>
                                      <p:to>
                                        <p:strVal val="visible"/>
                                      </p:to>
                                    </p:set>
                                    <p:animEffect transition="in" filter="wipe(up)">
                                      <p:cBhvr>
                                        <p:cTn id="28" dur="1000"/>
                                        <p:tgtEl>
                                          <p:spTgt spid="8"/>
                                        </p:tgtEl>
                                      </p:cBhvr>
                                    </p:animEffect>
                                  </p:childTnLst>
                                </p:cTn>
                              </p:par>
                              <p:par>
                                <p:cTn id="29" presetID="2" presetClass="entr" presetSubtype="4" decel="100000" fill="hold" grpId="1" nodeType="withEffect">
                                  <p:stCondLst>
                                    <p:cond delay="75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250" fill="hold"/>
                                        <p:tgtEl>
                                          <p:spTgt spid="8"/>
                                        </p:tgtEl>
                                        <p:attrNameLst>
                                          <p:attrName>ppt_x</p:attrName>
                                        </p:attrNameLst>
                                      </p:cBhvr>
                                      <p:tavLst>
                                        <p:tav tm="0">
                                          <p:val>
                                            <p:strVal val="#ppt_x"/>
                                          </p:val>
                                        </p:tav>
                                        <p:tav tm="100000">
                                          <p:val>
                                            <p:strVal val="#ppt_x"/>
                                          </p:val>
                                        </p:tav>
                                      </p:tavLst>
                                    </p:anim>
                                    <p:anim calcmode="lin" valueType="num">
                                      <p:cBhvr additive="base">
                                        <p:cTn id="32" dur="1250" fill="hold"/>
                                        <p:tgtEl>
                                          <p:spTgt spid="8"/>
                                        </p:tgtEl>
                                        <p:attrNameLst>
                                          <p:attrName>ppt_y</p:attrName>
                                        </p:attrNameLst>
                                      </p:cBhvr>
                                      <p:tavLst>
                                        <p:tav tm="0">
                                          <p:val>
                                            <p:strVal val="1+#ppt_h/2"/>
                                          </p:val>
                                        </p:tav>
                                        <p:tav tm="100000">
                                          <p:val>
                                            <p:strVal val="#ppt_y"/>
                                          </p:val>
                                        </p:tav>
                                      </p:tavLst>
                                    </p:anim>
                                  </p:childTnLst>
                                </p:cTn>
                              </p:par>
                              <p:par>
                                <p:cTn id="33" presetID="22" presetClass="entr" presetSubtype="1" fill="hold" nodeType="withEffect">
                                  <p:stCondLst>
                                    <p:cond delay="75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1000"/>
                                        <p:tgtEl>
                                          <p:spTgt spid="3"/>
                                        </p:tgtEl>
                                      </p:cBhvr>
                                    </p:animEffect>
                                  </p:childTnLst>
                                </p:cTn>
                              </p:par>
                              <p:par>
                                <p:cTn id="36" presetID="2" presetClass="entr" presetSubtype="4" decel="100000" fill="hold" nodeType="withEffect">
                                  <p:stCondLst>
                                    <p:cond delay="75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1250" fill="hold"/>
                                        <p:tgtEl>
                                          <p:spTgt spid="3"/>
                                        </p:tgtEl>
                                        <p:attrNameLst>
                                          <p:attrName>ppt_x</p:attrName>
                                        </p:attrNameLst>
                                      </p:cBhvr>
                                      <p:tavLst>
                                        <p:tav tm="0">
                                          <p:val>
                                            <p:strVal val="#ppt_x"/>
                                          </p:val>
                                        </p:tav>
                                        <p:tav tm="100000">
                                          <p:val>
                                            <p:strVal val="#ppt_x"/>
                                          </p:val>
                                        </p:tav>
                                      </p:tavLst>
                                    </p:anim>
                                    <p:anim calcmode="lin" valueType="num">
                                      <p:cBhvr additive="base">
                                        <p:cTn id="39" dur="1250" fill="hold"/>
                                        <p:tgtEl>
                                          <p:spTgt spid="3"/>
                                        </p:tgtEl>
                                        <p:attrNameLst>
                                          <p:attrName>ppt_y</p:attrName>
                                        </p:attrNameLst>
                                      </p:cBhvr>
                                      <p:tavLst>
                                        <p:tav tm="0">
                                          <p:val>
                                            <p:strVal val="1+#ppt_h/2"/>
                                          </p:val>
                                        </p:tav>
                                        <p:tav tm="100000">
                                          <p:val>
                                            <p:strVal val="#ppt_y"/>
                                          </p:val>
                                        </p:tav>
                                      </p:tavLst>
                                    </p:anim>
                                  </p:childTnLst>
                                </p:cTn>
                              </p:par>
                              <p:par>
                                <p:cTn id="40" presetID="22" presetClass="entr" presetSubtype="1" fill="hold" nodeType="withEffect">
                                  <p:stCondLst>
                                    <p:cond delay="750"/>
                                  </p:stCondLst>
                                  <p:childTnLst>
                                    <p:set>
                                      <p:cBhvr>
                                        <p:cTn id="41" dur="1" fill="hold">
                                          <p:stCondLst>
                                            <p:cond delay="0"/>
                                          </p:stCondLst>
                                        </p:cTn>
                                        <p:tgtEl>
                                          <p:spTgt spid="5"/>
                                        </p:tgtEl>
                                        <p:attrNameLst>
                                          <p:attrName>style.visibility</p:attrName>
                                        </p:attrNameLst>
                                      </p:cBhvr>
                                      <p:to>
                                        <p:strVal val="visible"/>
                                      </p:to>
                                    </p:set>
                                    <p:animEffect transition="in" filter="wipe(up)">
                                      <p:cBhvr>
                                        <p:cTn id="42" dur="1000"/>
                                        <p:tgtEl>
                                          <p:spTgt spid="5"/>
                                        </p:tgtEl>
                                      </p:cBhvr>
                                    </p:animEffect>
                                  </p:childTnLst>
                                </p:cTn>
                              </p:par>
                              <p:par>
                                <p:cTn id="43" presetID="2" presetClass="entr" presetSubtype="4" decel="100000" fill="hold" nodeType="withEffect">
                                  <p:stCondLst>
                                    <p:cond delay="75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1250" fill="hold"/>
                                        <p:tgtEl>
                                          <p:spTgt spid="5"/>
                                        </p:tgtEl>
                                        <p:attrNameLst>
                                          <p:attrName>ppt_x</p:attrName>
                                        </p:attrNameLst>
                                      </p:cBhvr>
                                      <p:tavLst>
                                        <p:tav tm="0">
                                          <p:val>
                                            <p:strVal val="#ppt_x"/>
                                          </p:val>
                                        </p:tav>
                                        <p:tav tm="100000">
                                          <p:val>
                                            <p:strVal val="#ppt_x"/>
                                          </p:val>
                                        </p:tav>
                                      </p:tavLst>
                                    </p:anim>
                                    <p:anim calcmode="lin" valueType="num">
                                      <p:cBhvr additive="base">
                                        <p:cTn id="46"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8" grpId="0"/>
      <p:bldP spid="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3" name="Rectangle 2">
            <a:extLst>
              <a:ext uri="{FF2B5EF4-FFF2-40B4-BE49-F238E27FC236}">
                <a16:creationId xmlns:a16="http://schemas.microsoft.com/office/drawing/2014/main" id="{FC0B2F1F-0EDE-72A3-D653-E777A6A5BE42}"/>
              </a:ext>
            </a:extLst>
          </p:cNvPr>
          <p:cNvSpPr/>
          <p:nvPr/>
        </p:nvSpPr>
        <p:spPr>
          <a:xfrm>
            <a:off x="2015912" y="281191"/>
            <a:ext cx="8260861" cy="584775"/>
          </a:xfrm>
          <a:prstGeom prst="rect">
            <a:avLst/>
          </a:prstGeom>
        </p:spPr>
        <p:txBody>
          <a:bodyPr wrap="square">
            <a:spAutoFit/>
          </a:bodyPr>
          <a:lstStyle/>
          <a:p>
            <a:pPr algn="ctr"/>
            <a:r>
              <a:rPr lang="en-US" sz="3200" b="1" spc="-200" dirty="0">
                <a:solidFill>
                  <a:srgbClr val="485BFF"/>
                </a:solidFill>
              </a:rPr>
              <a:t>Car Hacking Through Frame Replay 2/2</a:t>
            </a:r>
          </a:p>
        </p:txBody>
      </p:sp>
      <p:pic>
        <p:nvPicPr>
          <p:cNvPr id="5" name="Image 4">
            <a:extLst>
              <a:ext uri="{FF2B5EF4-FFF2-40B4-BE49-F238E27FC236}">
                <a16:creationId xmlns:a16="http://schemas.microsoft.com/office/drawing/2014/main" id="{7855AE60-EE37-CCCE-E4A2-D5291DC3EAA2}"/>
              </a:ext>
            </a:extLst>
          </p:cNvPr>
          <p:cNvPicPr/>
          <p:nvPr/>
        </p:nvPicPr>
        <p:blipFill>
          <a:blip r:embed="rId4"/>
          <a:stretch>
            <a:fillRect/>
          </a:stretch>
        </p:blipFill>
        <p:spPr>
          <a:xfrm>
            <a:off x="1240142" y="1609520"/>
            <a:ext cx="5164854" cy="3554151"/>
          </a:xfrm>
          <a:prstGeom prst="rect">
            <a:avLst/>
          </a:prstGeom>
        </p:spPr>
      </p:pic>
      <p:sp>
        <p:nvSpPr>
          <p:cNvPr id="8" name="TextBox 7">
            <a:extLst>
              <a:ext uri="{FF2B5EF4-FFF2-40B4-BE49-F238E27FC236}">
                <a16:creationId xmlns:a16="http://schemas.microsoft.com/office/drawing/2014/main" id="{869EA014-8E95-96E5-038A-3C240D047C95}"/>
              </a:ext>
            </a:extLst>
          </p:cNvPr>
          <p:cNvSpPr txBox="1"/>
          <p:nvPr/>
        </p:nvSpPr>
        <p:spPr>
          <a:xfrm>
            <a:off x="6404997" y="959004"/>
            <a:ext cx="5656566" cy="1446550"/>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just"/>
            <a:r>
              <a:rPr lang="en-US" sz="2200" b="1" dirty="0"/>
              <a:t>Message Analysis: </a:t>
            </a:r>
            <a:r>
              <a:rPr lang="en-US" sz="2200" dirty="0"/>
              <a:t>The hacker examines the captured messages and identifies the specific data packet associated with the button action. They label this packet for future reference.</a:t>
            </a:r>
            <a:endParaRPr lang="fr-FR" sz="2200" dirty="0"/>
          </a:p>
        </p:txBody>
      </p:sp>
      <p:sp>
        <p:nvSpPr>
          <p:cNvPr id="12" name="TextBox 7">
            <a:extLst>
              <a:ext uri="{FF2B5EF4-FFF2-40B4-BE49-F238E27FC236}">
                <a16:creationId xmlns:a16="http://schemas.microsoft.com/office/drawing/2014/main" id="{F7AF659D-B862-5318-B063-1510F8A49815}"/>
              </a:ext>
            </a:extLst>
          </p:cNvPr>
          <p:cNvSpPr txBox="1"/>
          <p:nvPr/>
        </p:nvSpPr>
        <p:spPr>
          <a:xfrm>
            <a:off x="6404997" y="2292472"/>
            <a:ext cx="5656566" cy="1107996"/>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just"/>
            <a:r>
              <a:rPr lang="en-US" sz="2200" b="1" dirty="0"/>
              <a:t>Action Testing: </a:t>
            </a:r>
            <a:r>
              <a:rPr lang="en-US" sz="2200" dirty="0"/>
              <a:t>The hacker sends this specific packet to the car to confirm that it indeed triggers the action associated with the button.</a:t>
            </a:r>
            <a:endParaRPr lang="fr-FR" sz="2200" dirty="0"/>
          </a:p>
        </p:txBody>
      </p:sp>
      <p:sp>
        <p:nvSpPr>
          <p:cNvPr id="13" name="TextBox 7">
            <a:extLst>
              <a:ext uri="{FF2B5EF4-FFF2-40B4-BE49-F238E27FC236}">
                <a16:creationId xmlns:a16="http://schemas.microsoft.com/office/drawing/2014/main" id="{6E1259E2-B1C4-1F86-BB12-D2DB7F275B02}"/>
              </a:ext>
            </a:extLst>
          </p:cNvPr>
          <p:cNvSpPr txBox="1"/>
          <p:nvPr/>
        </p:nvSpPr>
        <p:spPr>
          <a:xfrm>
            <a:off x="6404997" y="3389835"/>
            <a:ext cx="5656566" cy="1107996"/>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just"/>
            <a:r>
              <a:rPr lang="en-US" sz="2200" b="1" dirty="0"/>
              <a:t>Repeating for Other Buttons: </a:t>
            </a:r>
            <a:r>
              <a:rPr lang="en-US" sz="2200" dirty="0"/>
              <a:t>The hacker repeats this process for other buttons in the car, capturing, analyzing, and testing the messages associated with each action.</a:t>
            </a:r>
            <a:endParaRPr lang="fr-FR" sz="2200" dirty="0"/>
          </a:p>
        </p:txBody>
      </p:sp>
      <p:sp>
        <p:nvSpPr>
          <p:cNvPr id="14" name="TextBox 7">
            <a:extLst>
              <a:ext uri="{FF2B5EF4-FFF2-40B4-BE49-F238E27FC236}">
                <a16:creationId xmlns:a16="http://schemas.microsoft.com/office/drawing/2014/main" id="{E9DDFD18-9937-024A-72AB-6727108D594A}"/>
              </a:ext>
            </a:extLst>
          </p:cNvPr>
          <p:cNvSpPr txBox="1"/>
          <p:nvPr/>
        </p:nvSpPr>
        <p:spPr>
          <a:xfrm>
            <a:off x="6445455" y="4487202"/>
            <a:ext cx="5465498" cy="1785104"/>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just"/>
            <a:r>
              <a:rPr lang="en-US" sz="2200" b="1" dirty="0"/>
              <a:t>Exploration of Advanced Features: </a:t>
            </a:r>
            <a:r>
              <a:rPr lang="en-US" sz="2200" dirty="0"/>
              <a:t>Using the sniffer, the hacker explores more advanced features of the car, such as controlling the engine RPM, reading error codes from the ECU (Electronic Control Unit), and even output tests like testing the dashboard needles.</a:t>
            </a:r>
            <a:endParaRPr lang="fr-FR" sz="2200" dirty="0"/>
          </a:p>
        </p:txBody>
      </p:sp>
    </p:spTree>
    <p:extLst>
      <p:ext uri="{BB962C8B-B14F-4D97-AF65-F5344CB8AC3E}">
        <p14:creationId xmlns:p14="http://schemas.microsoft.com/office/powerpoint/2010/main" val="4225113138"/>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750"/>
                                  </p:stCondLst>
                                  <p:childTnLst>
                                    <p:set>
                                      <p:cBhvr>
                                        <p:cTn id="27" dur="1" fill="hold">
                                          <p:stCondLst>
                                            <p:cond delay="0"/>
                                          </p:stCondLst>
                                        </p:cTn>
                                        <p:tgtEl>
                                          <p:spTgt spid="8"/>
                                        </p:tgtEl>
                                        <p:attrNameLst>
                                          <p:attrName>style.visibility</p:attrName>
                                        </p:attrNameLst>
                                      </p:cBhvr>
                                      <p:to>
                                        <p:strVal val="visible"/>
                                      </p:to>
                                    </p:set>
                                    <p:animEffect transition="in" filter="wipe(up)">
                                      <p:cBhvr>
                                        <p:cTn id="28" dur="1000"/>
                                        <p:tgtEl>
                                          <p:spTgt spid="8"/>
                                        </p:tgtEl>
                                      </p:cBhvr>
                                    </p:animEffect>
                                  </p:childTnLst>
                                </p:cTn>
                              </p:par>
                              <p:par>
                                <p:cTn id="29" presetID="2" presetClass="entr" presetSubtype="4" decel="100000" fill="hold" grpId="1" nodeType="withEffect">
                                  <p:stCondLst>
                                    <p:cond delay="75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250" fill="hold"/>
                                        <p:tgtEl>
                                          <p:spTgt spid="8"/>
                                        </p:tgtEl>
                                        <p:attrNameLst>
                                          <p:attrName>ppt_x</p:attrName>
                                        </p:attrNameLst>
                                      </p:cBhvr>
                                      <p:tavLst>
                                        <p:tav tm="0">
                                          <p:val>
                                            <p:strVal val="#ppt_x"/>
                                          </p:val>
                                        </p:tav>
                                        <p:tav tm="100000">
                                          <p:val>
                                            <p:strVal val="#ppt_x"/>
                                          </p:val>
                                        </p:tav>
                                      </p:tavLst>
                                    </p:anim>
                                    <p:anim calcmode="lin" valueType="num">
                                      <p:cBhvr additive="base">
                                        <p:cTn id="32" dur="1250" fill="hold"/>
                                        <p:tgtEl>
                                          <p:spTgt spid="8"/>
                                        </p:tgtEl>
                                        <p:attrNameLst>
                                          <p:attrName>ppt_y</p:attrName>
                                        </p:attrNameLst>
                                      </p:cBhvr>
                                      <p:tavLst>
                                        <p:tav tm="0">
                                          <p:val>
                                            <p:strVal val="1+#ppt_h/2"/>
                                          </p:val>
                                        </p:tav>
                                        <p:tav tm="100000">
                                          <p:val>
                                            <p:strVal val="#ppt_y"/>
                                          </p:val>
                                        </p:tav>
                                      </p:tavLst>
                                    </p:anim>
                                  </p:childTnLst>
                                </p:cTn>
                              </p:par>
                              <p:par>
                                <p:cTn id="33" presetID="42" presetClass="entr" presetSubtype="0" fill="hold" nodeType="withEffect">
                                  <p:stCondLst>
                                    <p:cond delay="75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up)">
                                      <p:cBhvr>
                                        <p:cTn id="42" dur="1000"/>
                                        <p:tgtEl>
                                          <p:spTgt spid="12"/>
                                        </p:tgtEl>
                                      </p:cBhvr>
                                    </p:animEffect>
                                  </p:childTnLst>
                                </p:cTn>
                              </p:par>
                              <p:par>
                                <p:cTn id="43" presetID="2" presetClass="entr" presetSubtype="4" decel="100000" fill="hold" grpId="1"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1250" fill="hold"/>
                                        <p:tgtEl>
                                          <p:spTgt spid="12"/>
                                        </p:tgtEl>
                                        <p:attrNameLst>
                                          <p:attrName>ppt_x</p:attrName>
                                        </p:attrNameLst>
                                      </p:cBhvr>
                                      <p:tavLst>
                                        <p:tav tm="0">
                                          <p:val>
                                            <p:strVal val="#ppt_x"/>
                                          </p:val>
                                        </p:tav>
                                        <p:tav tm="100000">
                                          <p:val>
                                            <p:strVal val="#ppt_x"/>
                                          </p:val>
                                        </p:tav>
                                      </p:tavLst>
                                    </p:anim>
                                    <p:anim calcmode="lin" valueType="num">
                                      <p:cBhvr additive="base">
                                        <p:cTn id="46"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up)">
                                      <p:cBhvr>
                                        <p:cTn id="51" dur="1000"/>
                                        <p:tgtEl>
                                          <p:spTgt spid="13"/>
                                        </p:tgtEl>
                                      </p:cBhvr>
                                    </p:animEffect>
                                  </p:childTnLst>
                                </p:cTn>
                              </p:par>
                              <p:par>
                                <p:cTn id="52" presetID="2" presetClass="entr" presetSubtype="4" decel="100000" fill="hold" grpId="1" nodeType="with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1250" fill="hold"/>
                                        <p:tgtEl>
                                          <p:spTgt spid="13"/>
                                        </p:tgtEl>
                                        <p:attrNameLst>
                                          <p:attrName>ppt_x</p:attrName>
                                        </p:attrNameLst>
                                      </p:cBhvr>
                                      <p:tavLst>
                                        <p:tav tm="0">
                                          <p:val>
                                            <p:strVal val="#ppt_x"/>
                                          </p:val>
                                        </p:tav>
                                        <p:tav tm="100000">
                                          <p:val>
                                            <p:strVal val="#ppt_x"/>
                                          </p:val>
                                        </p:tav>
                                      </p:tavLst>
                                    </p:anim>
                                    <p:anim calcmode="lin" valueType="num">
                                      <p:cBhvr additive="base">
                                        <p:cTn id="55" dur="125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up)">
                                      <p:cBhvr>
                                        <p:cTn id="60" dur="1000"/>
                                        <p:tgtEl>
                                          <p:spTgt spid="14"/>
                                        </p:tgtEl>
                                      </p:cBhvr>
                                    </p:animEffect>
                                  </p:childTnLst>
                                </p:cTn>
                              </p:par>
                              <p:par>
                                <p:cTn id="61" presetID="2" presetClass="entr" presetSubtype="4" decel="100000" fill="hold" grpId="1"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1250" fill="hold"/>
                                        <p:tgtEl>
                                          <p:spTgt spid="14"/>
                                        </p:tgtEl>
                                        <p:attrNameLst>
                                          <p:attrName>ppt_x</p:attrName>
                                        </p:attrNameLst>
                                      </p:cBhvr>
                                      <p:tavLst>
                                        <p:tav tm="0">
                                          <p:val>
                                            <p:strVal val="#ppt_x"/>
                                          </p:val>
                                        </p:tav>
                                        <p:tav tm="100000">
                                          <p:val>
                                            <p:strVal val="#ppt_x"/>
                                          </p:val>
                                        </p:tav>
                                      </p:tavLst>
                                    </p:anim>
                                    <p:anim calcmode="lin" valueType="num">
                                      <p:cBhvr additive="base">
                                        <p:cTn id="64" dur="1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8" grpId="0"/>
      <p:bldP spid="8" grpId="1"/>
      <p:bldP spid="12" grpId="0"/>
      <p:bldP spid="12" grpId="1"/>
      <p:bldP spid="13" grpId="0"/>
      <p:bldP spid="13" grpId="1"/>
      <p:bldP spid="14" grpId="0"/>
      <p:bldP spid="1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a:extLst>
              <a:ext uri="{FF2B5EF4-FFF2-40B4-BE49-F238E27FC236}">
                <a16:creationId xmlns:a16="http://schemas.microsoft.com/office/drawing/2014/main" id="{64CAE3B2-40C4-969A-C64F-ECE30D98CA8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2776" r="22776"/>
          <a:stretch/>
        </p:blipFill>
        <p:spPr>
          <a:xfrm>
            <a:off x="0" y="-108000"/>
            <a:ext cx="6096000" cy="6474946"/>
          </a:xfrm>
        </p:spPr>
      </p:pic>
      <p:sp>
        <p:nvSpPr>
          <p:cNvPr id="14" name="Rectangle: Top Corners Rounded 13">
            <a:extLst>
              <a:ext uri="{FF2B5EF4-FFF2-40B4-BE49-F238E27FC236}">
                <a16:creationId xmlns:a16="http://schemas.microsoft.com/office/drawing/2014/main" id="{E58BC819-3322-9E35-59C4-8AA36B2D9CF0}"/>
              </a:ext>
            </a:extLst>
          </p:cNvPr>
          <p:cNvSpPr/>
          <p:nvPr/>
        </p:nvSpPr>
        <p:spPr>
          <a:xfrm rot="16200000" flipH="1">
            <a:off x="7253548" y="163450"/>
            <a:ext cx="3272970" cy="6743082"/>
          </a:xfrm>
          <a:prstGeom prst="round2SameRect">
            <a:avLst>
              <a:gd name="adj1" fmla="val 50000"/>
              <a:gd name="adj2" fmla="val 0"/>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endParaRPr>
          </a:p>
        </p:txBody>
      </p:sp>
      <p:sp>
        <p:nvSpPr>
          <p:cNvPr id="25" name="TextBox 24">
            <a:extLst>
              <a:ext uri="{FF2B5EF4-FFF2-40B4-BE49-F238E27FC236}">
                <a16:creationId xmlns:a16="http://schemas.microsoft.com/office/drawing/2014/main" id="{2623D763-A216-0650-55BC-C1AE3FF37C35}"/>
              </a:ext>
            </a:extLst>
          </p:cNvPr>
          <p:cNvSpPr txBox="1"/>
          <p:nvPr/>
        </p:nvSpPr>
        <p:spPr>
          <a:xfrm>
            <a:off x="5518492" y="2274838"/>
            <a:ext cx="1968758" cy="2308324"/>
          </a:xfrm>
          <a:prstGeom prst="rect">
            <a:avLst/>
          </a:prstGeom>
          <a:noFill/>
        </p:spPr>
        <p:txBody>
          <a:bodyPr wrap="square" rtlCol="0">
            <a:spAutoFit/>
          </a:bodyPr>
          <a:lstStyle/>
          <a:p>
            <a:r>
              <a:rPr lang="en-ID" sz="14400" b="1" dirty="0">
                <a:solidFill>
                  <a:srgbClr val="485BFF"/>
                </a:solidFill>
                <a:effectLst>
                  <a:outerShdw blurRad="101600" dist="63500" dir="10800000" algn="r" rotWithShape="0">
                    <a:srgbClr val="485BFF">
                      <a:alpha val="25000"/>
                    </a:srgbClr>
                  </a:outerShdw>
                </a:effectLst>
                <a:latin typeface="Be Vietnam Pro Medium"/>
              </a:rPr>
              <a:t>5</a:t>
            </a:r>
            <a:r>
              <a:rPr lang="en-ID" sz="14400" b="1" dirty="0">
                <a:solidFill>
                  <a:srgbClr val="FE6346"/>
                </a:solidFill>
                <a:effectLst>
                  <a:outerShdw blurRad="101600" dist="63500" dir="10800000" algn="r" rotWithShape="0">
                    <a:srgbClr val="485BFF">
                      <a:alpha val="25000"/>
                    </a:srgbClr>
                  </a:outerShdw>
                </a:effectLst>
                <a:latin typeface="Be Vietnam Pro Medium"/>
              </a:rPr>
              <a:t>.</a:t>
            </a:r>
          </a:p>
        </p:txBody>
      </p:sp>
      <p:sp>
        <p:nvSpPr>
          <p:cNvPr id="27" name="Rectangle 26">
            <a:extLst>
              <a:ext uri="{FF2B5EF4-FFF2-40B4-BE49-F238E27FC236}">
                <a16:creationId xmlns:a16="http://schemas.microsoft.com/office/drawing/2014/main" id="{1C386BE2-57DF-5C39-806B-C97170AABC0D}"/>
              </a:ext>
            </a:extLst>
          </p:cNvPr>
          <p:cNvSpPr/>
          <p:nvPr/>
        </p:nvSpPr>
        <p:spPr>
          <a:xfrm>
            <a:off x="7017748" y="3636085"/>
            <a:ext cx="3847476" cy="441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2800" b="1" spc="-300" dirty="0">
                <a:solidFill>
                  <a:srgbClr val="FE6346"/>
                </a:solidFill>
                <a:latin typeface="Be Vietnam Pro Medium"/>
              </a:rPr>
              <a:t> Man-in-the-middle Attack</a:t>
            </a:r>
          </a:p>
        </p:txBody>
      </p:sp>
    </p:spTree>
    <p:extLst>
      <p:ext uri="{BB962C8B-B14F-4D97-AF65-F5344CB8AC3E}">
        <p14:creationId xmlns:p14="http://schemas.microsoft.com/office/powerpoint/2010/main" val="201990890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par>
                                <p:cTn id="8" presetID="2" presetClass="entr" presetSubtype="2" decel="10000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250" fill="hold"/>
                                        <p:tgtEl>
                                          <p:spTgt spid="14"/>
                                        </p:tgtEl>
                                        <p:attrNameLst>
                                          <p:attrName>ppt_x</p:attrName>
                                        </p:attrNameLst>
                                      </p:cBhvr>
                                      <p:tavLst>
                                        <p:tav tm="0">
                                          <p:val>
                                            <p:strVal val="1+#ppt_w/2"/>
                                          </p:val>
                                        </p:tav>
                                        <p:tav tm="100000">
                                          <p:val>
                                            <p:strVal val="#ppt_x"/>
                                          </p:val>
                                        </p:tav>
                                      </p:tavLst>
                                    </p:anim>
                                    <p:anim calcmode="lin" valueType="num">
                                      <p:cBhvr additive="base">
                                        <p:cTn id="11" dur="1250" fill="hold"/>
                                        <p:tgtEl>
                                          <p:spTgt spid="14"/>
                                        </p:tgtEl>
                                        <p:attrNameLst>
                                          <p:attrName>ppt_y</p:attrName>
                                        </p:attrNameLst>
                                      </p:cBhvr>
                                      <p:tavLst>
                                        <p:tav tm="0">
                                          <p:val>
                                            <p:strVal val="#ppt_y"/>
                                          </p:val>
                                        </p:tav>
                                        <p:tav tm="100000">
                                          <p:val>
                                            <p:strVal val="#ppt_y"/>
                                          </p:val>
                                        </p:tav>
                                      </p:tavLst>
                                    </p:anim>
                                  </p:childTnLst>
                                </p:cTn>
                              </p:par>
                              <p:par>
                                <p:cTn id="12" presetID="22" presetClass="entr" presetSubtype="8"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1000"/>
                                        <p:tgtEl>
                                          <p:spTgt spid="27"/>
                                        </p:tgtEl>
                                      </p:cBhvr>
                                    </p:animEffect>
                                  </p:childTnLst>
                                </p:cTn>
                              </p:par>
                              <p:par>
                                <p:cTn id="15" presetID="2" presetClass="entr" presetSubtype="2" decel="100000" fill="hold" grpId="1"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1250" fill="hold"/>
                                        <p:tgtEl>
                                          <p:spTgt spid="27"/>
                                        </p:tgtEl>
                                        <p:attrNameLst>
                                          <p:attrName>ppt_x</p:attrName>
                                        </p:attrNameLst>
                                      </p:cBhvr>
                                      <p:tavLst>
                                        <p:tav tm="0">
                                          <p:val>
                                            <p:strVal val="1+#ppt_w/2"/>
                                          </p:val>
                                        </p:tav>
                                        <p:tav tm="100000">
                                          <p:val>
                                            <p:strVal val="#ppt_x"/>
                                          </p:val>
                                        </p:tav>
                                      </p:tavLst>
                                    </p:anim>
                                    <p:anim calcmode="lin" valueType="num">
                                      <p:cBhvr additive="base">
                                        <p:cTn id="18" dur="12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7" grpId="0" animBg="1"/>
      <p:bldP spid="2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grpSp>
        <p:nvGrpSpPr>
          <p:cNvPr id="2" name="Groupe 1">
            <a:extLst>
              <a:ext uri="{FF2B5EF4-FFF2-40B4-BE49-F238E27FC236}">
                <a16:creationId xmlns:a16="http://schemas.microsoft.com/office/drawing/2014/main" id="{3B9DB5C9-D474-7195-95BD-A05D9AF4EC1D}"/>
              </a:ext>
            </a:extLst>
          </p:cNvPr>
          <p:cNvGrpSpPr/>
          <p:nvPr/>
        </p:nvGrpSpPr>
        <p:grpSpPr>
          <a:xfrm>
            <a:off x="1346289" y="878223"/>
            <a:ext cx="10670388" cy="5093870"/>
            <a:chOff x="1163408" y="878223"/>
            <a:chExt cx="10670388" cy="5093870"/>
          </a:xfrm>
        </p:grpSpPr>
        <p:sp>
          <p:nvSpPr>
            <p:cNvPr id="3" name="Éclair 2">
              <a:extLst>
                <a:ext uri="{FF2B5EF4-FFF2-40B4-BE49-F238E27FC236}">
                  <a16:creationId xmlns:a16="http://schemas.microsoft.com/office/drawing/2014/main" id="{0F94A50E-97DC-6796-D0A1-95701AC1A182}"/>
                </a:ext>
              </a:extLst>
            </p:cNvPr>
            <p:cNvSpPr/>
            <p:nvPr/>
          </p:nvSpPr>
          <p:spPr>
            <a:xfrm rot="21329236" flipH="1">
              <a:off x="6061431" y="3001589"/>
              <a:ext cx="461596" cy="1897652"/>
            </a:xfrm>
            <a:prstGeom prst="lightningBol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5" name="Groupe 4">
              <a:extLst>
                <a:ext uri="{FF2B5EF4-FFF2-40B4-BE49-F238E27FC236}">
                  <a16:creationId xmlns:a16="http://schemas.microsoft.com/office/drawing/2014/main" id="{C2CF8ACA-DD61-E1AF-31B5-3E1F199A01E4}"/>
                </a:ext>
              </a:extLst>
            </p:cNvPr>
            <p:cNvGrpSpPr/>
            <p:nvPr/>
          </p:nvGrpSpPr>
          <p:grpSpPr>
            <a:xfrm>
              <a:off x="1163408" y="878223"/>
              <a:ext cx="10670388" cy="5093870"/>
              <a:chOff x="672858" y="1553620"/>
              <a:chExt cx="11655963" cy="4990066"/>
            </a:xfrm>
          </p:grpSpPr>
          <p:pic>
            <p:nvPicPr>
              <p:cNvPr id="8" name="Image 7">
                <a:extLst>
                  <a:ext uri="{FF2B5EF4-FFF2-40B4-BE49-F238E27FC236}">
                    <a16:creationId xmlns:a16="http://schemas.microsoft.com/office/drawing/2014/main" id="{14FA8818-6F92-DDF0-33F1-DCD56BD2BBB1}"/>
                  </a:ext>
                </a:extLst>
              </p:cNvPr>
              <p:cNvPicPr>
                <a:picLocks noChangeAspect="1"/>
              </p:cNvPicPr>
              <p:nvPr/>
            </p:nvPicPr>
            <p:blipFill>
              <a:blip r:embed="rId4"/>
              <a:stretch>
                <a:fillRect/>
              </a:stretch>
            </p:blipFill>
            <p:spPr>
              <a:xfrm>
                <a:off x="9641737" y="3544168"/>
                <a:ext cx="804479" cy="687011"/>
              </a:xfrm>
              <a:prstGeom prst="rect">
                <a:avLst/>
              </a:prstGeom>
            </p:spPr>
          </p:pic>
          <p:pic>
            <p:nvPicPr>
              <p:cNvPr id="12" name="Image 11">
                <a:extLst>
                  <a:ext uri="{FF2B5EF4-FFF2-40B4-BE49-F238E27FC236}">
                    <a16:creationId xmlns:a16="http://schemas.microsoft.com/office/drawing/2014/main" id="{3E375B6A-C53E-FEEE-DA75-98993285092C}"/>
                  </a:ext>
                </a:extLst>
              </p:cNvPr>
              <p:cNvPicPr>
                <a:picLocks noChangeAspect="1"/>
              </p:cNvPicPr>
              <p:nvPr/>
            </p:nvPicPr>
            <p:blipFill>
              <a:blip r:embed="rId4"/>
              <a:stretch>
                <a:fillRect/>
              </a:stretch>
            </p:blipFill>
            <p:spPr>
              <a:xfrm>
                <a:off x="5803810" y="5585685"/>
                <a:ext cx="804479" cy="687011"/>
              </a:xfrm>
              <a:prstGeom prst="rect">
                <a:avLst/>
              </a:prstGeom>
            </p:spPr>
          </p:pic>
          <p:pic>
            <p:nvPicPr>
              <p:cNvPr id="13" name="Image 12">
                <a:extLst>
                  <a:ext uri="{FF2B5EF4-FFF2-40B4-BE49-F238E27FC236}">
                    <a16:creationId xmlns:a16="http://schemas.microsoft.com/office/drawing/2014/main" id="{B7067448-5179-06CD-5CC8-3492842C52FA}"/>
                  </a:ext>
                </a:extLst>
              </p:cNvPr>
              <p:cNvPicPr>
                <a:picLocks noChangeAspect="1"/>
              </p:cNvPicPr>
              <p:nvPr/>
            </p:nvPicPr>
            <p:blipFill>
              <a:blip r:embed="rId5"/>
              <a:stretch>
                <a:fillRect/>
              </a:stretch>
            </p:blipFill>
            <p:spPr>
              <a:xfrm>
                <a:off x="8683544" y="2788372"/>
                <a:ext cx="1360433" cy="755796"/>
              </a:xfrm>
              <a:prstGeom prst="rect">
                <a:avLst/>
              </a:prstGeom>
            </p:spPr>
          </p:pic>
          <p:pic>
            <p:nvPicPr>
              <p:cNvPr id="14" name="Image 13">
                <a:extLst>
                  <a:ext uri="{FF2B5EF4-FFF2-40B4-BE49-F238E27FC236}">
                    <a16:creationId xmlns:a16="http://schemas.microsoft.com/office/drawing/2014/main" id="{8F89DE2F-F428-53D1-AA6A-C96AA53D89D3}"/>
                  </a:ext>
                </a:extLst>
              </p:cNvPr>
              <p:cNvPicPr>
                <a:picLocks noChangeAspect="1"/>
              </p:cNvPicPr>
              <p:nvPr/>
            </p:nvPicPr>
            <p:blipFill>
              <a:blip r:embed="rId6"/>
              <a:stretch>
                <a:fillRect/>
              </a:stretch>
            </p:blipFill>
            <p:spPr>
              <a:xfrm>
                <a:off x="672858" y="3166270"/>
                <a:ext cx="1963463" cy="1502103"/>
              </a:xfrm>
              <a:prstGeom prst="rect">
                <a:avLst/>
              </a:prstGeom>
            </p:spPr>
          </p:pic>
          <p:pic>
            <p:nvPicPr>
              <p:cNvPr id="15" name="Image 14">
                <a:extLst>
                  <a:ext uri="{FF2B5EF4-FFF2-40B4-BE49-F238E27FC236}">
                    <a16:creationId xmlns:a16="http://schemas.microsoft.com/office/drawing/2014/main" id="{00FA2F79-FA5C-072D-AEDA-9DE911EBC179}"/>
                  </a:ext>
                </a:extLst>
              </p:cNvPr>
              <p:cNvPicPr>
                <a:picLocks noChangeAspect="1"/>
              </p:cNvPicPr>
              <p:nvPr/>
            </p:nvPicPr>
            <p:blipFill>
              <a:blip r:embed="rId7"/>
              <a:stretch>
                <a:fillRect/>
              </a:stretch>
            </p:blipFill>
            <p:spPr>
              <a:xfrm>
                <a:off x="5810307" y="2612771"/>
                <a:ext cx="842837" cy="748313"/>
              </a:xfrm>
              <a:prstGeom prst="rect">
                <a:avLst/>
              </a:prstGeom>
            </p:spPr>
          </p:pic>
          <p:pic>
            <p:nvPicPr>
              <p:cNvPr id="16" name="Image 15">
                <a:extLst>
                  <a:ext uri="{FF2B5EF4-FFF2-40B4-BE49-F238E27FC236}">
                    <a16:creationId xmlns:a16="http://schemas.microsoft.com/office/drawing/2014/main" id="{3B5FA8A4-3111-322C-2741-DBE58ACB251F}"/>
                  </a:ext>
                </a:extLst>
              </p:cNvPr>
              <p:cNvPicPr>
                <a:picLocks noChangeAspect="1"/>
              </p:cNvPicPr>
              <p:nvPr/>
            </p:nvPicPr>
            <p:blipFill>
              <a:blip r:embed="rId8"/>
              <a:stretch>
                <a:fillRect/>
              </a:stretch>
            </p:blipFill>
            <p:spPr>
              <a:xfrm>
                <a:off x="5264529" y="1553620"/>
                <a:ext cx="967197" cy="1368830"/>
              </a:xfrm>
              <a:prstGeom prst="rect">
                <a:avLst/>
              </a:prstGeom>
            </p:spPr>
          </p:pic>
          <p:pic>
            <p:nvPicPr>
              <p:cNvPr id="17" name="Image 16">
                <a:extLst>
                  <a:ext uri="{FF2B5EF4-FFF2-40B4-BE49-F238E27FC236}">
                    <a16:creationId xmlns:a16="http://schemas.microsoft.com/office/drawing/2014/main" id="{82465AD8-2343-9FEA-9286-D9336255B716}"/>
                  </a:ext>
                </a:extLst>
              </p:cNvPr>
              <p:cNvPicPr>
                <a:picLocks noChangeAspect="1"/>
              </p:cNvPicPr>
              <p:nvPr/>
            </p:nvPicPr>
            <p:blipFill>
              <a:blip r:embed="rId9"/>
              <a:stretch>
                <a:fillRect/>
              </a:stretch>
            </p:blipFill>
            <p:spPr>
              <a:xfrm>
                <a:off x="952939" y="4668373"/>
                <a:ext cx="899139" cy="832725"/>
              </a:xfrm>
              <a:prstGeom prst="rect">
                <a:avLst/>
              </a:prstGeom>
            </p:spPr>
          </p:pic>
          <p:sp>
            <p:nvSpPr>
              <p:cNvPr id="18" name="ZoneTexte 17">
                <a:extLst>
                  <a:ext uri="{FF2B5EF4-FFF2-40B4-BE49-F238E27FC236}">
                    <a16:creationId xmlns:a16="http://schemas.microsoft.com/office/drawing/2014/main" id="{9A8912EF-4FEE-0BEB-2400-412CD0889716}"/>
                  </a:ext>
                </a:extLst>
              </p:cNvPr>
              <p:cNvSpPr txBox="1"/>
              <p:nvPr/>
            </p:nvSpPr>
            <p:spPr>
              <a:xfrm>
                <a:off x="4679366" y="3255980"/>
                <a:ext cx="3355952" cy="361806"/>
              </a:xfrm>
              <a:prstGeom prst="rect">
                <a:avLst/>
              </a:prstGeom>
              <a:noFill/>
            </p:spPr>
            <p:txBody>
              <a:bodyPr wrap="none" rtlCol="0">
                <a:spAutoFit/>
              </a:bodyPr>
              <a:lstStyle/>
              <a:p>
                <a:r>
                  <a:rPr lang="fr-FR" dirty="0"/>
                  <a:t>Router </a:t>
                </a:r>
                <a:r>
                  <a:rPr lang="fr-FR" dirty="0" err="1"/>
                  <a:t>represents</a:t>
                </a:r>
                <a:r>
                  <a:rPr lang="fr-FR" dirty="0"/>
                  <a:t> the network</a:t>
                </a:r>
              </a:p>
            </p:txBody>
          </p:sp>
          <p:sp>
            <p:nvSpPr>
              <p:cNvPr id="19" name="ZoneTexte 18">
                <a:extLst>
                  <a:ext uri="{FF2B5EF4-FFF2-40B4-BE49-F238E27FC236}">
                    <a16:creationId xmlns:a16="http://schemas.microsoft.com/office/drawing/2014/main" id="{84F9ED3C-97AB-8934-3610-01F9AD0B1F8E}"/>
                  </a:ext>
                </a:extLst>
              </p:cNvPr>
              <p:cNvSpPr txBox="1"/>
              <p:nvPr/>
            </p:nvSpPr>
            <p:spPr>
              <a:xfrm>
                <a:off x="767562" y="5501098"/>
                <a:ext cx="4113081" cy="369332"/>
              </a:xfrm>
              <a:prstGeom prst="rect">
                <a:avLst/>
              </a:prstGeom>
              <a:noFill/>
            </p:spPr>
            <p:txBody>
              <a:bodyPr wrap="square" rtlCol="0">
                <a:spAutoFit/>
              </a:bodyPr>
              <a:lstStyle/>
              <a:p>
                <a:pPr algn="just"/>
                <a:r>
                  <a:rPr lang="en-US" dirty="0"/>
                  <a:t>Laptop 1 represents the teleoperator.</a:t>
                </a:r>
                <a:endParaRPr lang="fr-FR" dirty="0"/>
              </a:p>
            </p:txBody>
          </p:sp>
          <p:pic>
            <p:nvPicPr>
              <p:cNvPr id="20" name="Image 19">
                <a:extLst>
                  <a:ext uri="{FF2B5EF4-FFF2-40B4-BE49-F238E27FC236}">
                    <a16:creationId xmlns:a16="http://schemas.microsoft.com/office/drawing/2014/main" id="{2E2C0F94-AC17-74D4-C2F3-664605A69D11}"/>
                  </a:ext>
                </a:extLst>
              </p:cNvPr>
              <p:cNvPicPr>
                <a:picLocks noChangeAspect="1"/>
              </p:cNvPicPr>
              <p:nvPr/>
            </p:nvPicPr>
            <p:blipFill>
              <a:blip r:embed="rId4"/>
              <a:stretch>
                <a:fillRect/>
              </a:stretch>
            </p:blipFill>
            <p:spPr>
              <a:xfrm>
                <a:off x="2132159" y="4749315"/>
                <a:ext cx="804479" cy="687011"/>
              </a:xfrm>
              <a:prstGeom prst="rect">
                <a:avLst/>
              </a:prstGeom>
            </p:spPr>
          </p:pic>
          <p:sp>
            <p:nvSpPr>
              <p:cNvPr id="21" name="Éclair 20">
                <a:extLst>
                  <a:ext uri="{FF2B5EF4-FFF2-40B4-BE49-F238E27FC236}">
                    <a16:creationId xmlns:a16="http://schemas.microsoft.com/office/drawing/2014/main" id="{F6D5CFC0-F134-52D4-A8DF-3B38589E3054}"/>
                  </a:ext>
                </a:extLst>
              </p:cNvPr>
              <p:cNvSpPr/>
              <p:nvPr/>
            </p:nvSpPr>
            <p:spPr>
              <a:xfrm rot="4348979">
                <a:off x="3484435" y="767766"/>
                <a:ext cx="340908" cy="3255151"/>
              </a:xfrm>
              <a:prstGeom prst="lightningBol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Éclair 21">
                <a:extLst>
                  <a:ext uri="{FF2B5EF4-FFF2-40B4-BE49-F238E27FC236}">
                    <a16:creationId xmlns:a16="http://schemas.microsoft.com/office/drawing/2014/main" id="{F6BF9869-F100-CF0E-5BD9-F5CF4CE80973}"/>
                  </a:ext>
                </a:extLst>
              </p:cNvPr>
              <p:cNvSpPr/>
              <p:nvPr/>
            </p:nvSpPr>
            <p:spPr>
              <a:xfrm rot="17068177" flipH="1">
                <a:off x="7221070" y="758205"/>
                <a:ext cx="382712" cy="2959659"/>
              </a:xfrm>
              <a:prstGeom prst="lightningBol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CB848BD4-DFA1-105E-3D48-3337A64AE4D4}"/>
                  </a:ext>
                </a:extLst>
              </p:cNvPr>
              <p:cNvSpPr txBox="1"/>
              <p:nvPr/>
            </p:nvSpPr>
            <p:spPr>
              <a:xfrm>
                <a:off x="8965585" y="4231179"/>
                <a:ext cx="3363236" cy="361806"/>
              </a:xfrm>
              <a:prstGeom prst="rect">
                <a:avLst/>
              </a:prstGeom>
              <a:noFill/>
            </p:spPr>
            <p:txBody>
              <a:bodyPr wrap="none" rtlCol="0">
                <a:spAutoFit/>
              </a:bodyPr>
              <a:lstStyle/>
              <a:p>
                <a:r>
                  <a:rPr lang="fr-FR" dirty="0"/>
                  <a:t>Laptop2 </a:t>
                </a:r>
                <a:r>
                  <a:rPr lang="fr-FR" dirty="0" err="1"/>
                  <a:t>represents</a:t>
                </a:r>
                <a:r>
                  <a:rPr lang="fr-FR" dirty="0"/>
                  <a:t> the </a:t>
                </a:r>
                <a:r>
                  <a:rPr lang="fr-FR" dirty="0" err="1"/>
                  <a:t>vehicle</a:t>
                </a:r>
                <a:endParaRPr lang="fr-FR" dirty="0"/>
              </a:p>
            </p:txBody>
          </p:sp>
          <p:sp>
            <p:nvSpPr>
              <p:cNvPr id="24" name="ZoneTexte 23">
                <a:extLst>
                  <a:ext uri="{FF2B5EF4-FFF2-40B4-BE49-F238E27FC236}">
                    <a16:creationId xmlns:a16="http://schemas.microsoft.com/office/drawing/2014/main" id="{84ED3014-2C31-3134-8434-2C36B862187B}"/>
                  </a:ext>
                </a:extLst>
              </p:cNvPr>
              <p:cNvSpPr txBox="1"/>
              <p:nvPr/>
            </p:nvSpPr>
            <p:spPr>
              <a:xfrm>
                <a:off x="5138284" y="6181880"/>
                <a:ext cx="1919307" cy="361806"/>
              </a:xfrm>
              <a:prstGeom prst="rect">
                <a:avLst/>
              </a:prstGeom>
              <a:noFill/>
            </p:spPr>
            <p:txBody>
              <a:bodyPr wrap="none" rtlCol="0">
                <a:spAutoFit/>
              </a:bodyPr>
              <a:lstStyle/>
              <a:p>
                <a:r>
                  <a:rPr lang="fr-FR" dirty="0" err="1"/>
                  <a:t>Attacker's</a:t>
                </a:r>
                <a:r>
                  <a:rPr lang="fr-FR" dirty="0"/>
                  <a:t> laptop</a:t>
                </a:r>
              </a:p>
            </p:txBody>
          </p:sp>
        </p:grpSp>
      </p:grpSp>
      <p:sp>
        <p:nvSpPr>
          <p:cNvPr id="25" name="TextBox 7">
            <a:extLst>
              <a:ext uri="{FF2B5EF4-FFF2-40B4-BE49-F238E27FC236}">
                <a16:creationId xmlns:a16="http://schemas.microsoft.com/office/drawing/2014/main" id="{B9F28303-DEA5-C76B-85F9-639346782E4E}"/>
              </a:ext>
            </a:extLst>
          </p:cNvPr>
          <p:cNvSpPr txBox="1"/>
          <p:nvPr/>
        </p:nvSpPr>
        <p:spPr>
          <a:xfrm>
            <a:off x="1807285" y="148632"/>
            <a:ext cx="10071749"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en-US" sz="3200" b="1" dirty="0">
                <a:solidFill>
                  <a:srgbClr val="485BFF"/>
                </a:solidFill>
              </a:rPr>
              <a:t>Analogy between simulation and real </a:t>
            </a:r>
            <a:r>
              <a:rPr lang="en-US" sz="3200" b="1" dirty="0" err="1">
                <a:solidFill>
                  <a:srgbClr val="485BFF"/>
                </a:solidFill>
              </a:rPr>
              <a:t>teledriving</a:t>
            </a:r>
            <a:endParaRPr lang="fr-FR" sz="3200" b="1" dirty="0">
              <a:solidFill>
                <a:srgbClr val="485BFF"/>
              </a:solidFill>
            </a:endParaRPr>
          </a:p>
        </p:txBody>
      </p:sp>
    </p:spTree>
    <p:extLst>
      <p:ext uri="{BB962C8B-B14F-4D97-AF65-F5344CB8AC3E}">
        <p14:creationId xmlns:p14="http://schemas.microsoft.com/office/powerpoint/2010/main" val="842651681"/>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childTnLst>
                          </p:cTn>
                        </p:par>
                        <p:par>
                          <p:cTn id="26" fill="hold">
                            <p:stCondLst>
                              <p:cond delay="1250"/>
                            </p:stCondLst>
                            <p:childTnLst>
                              <p:par>
                                <p:cTn id="27" presetID="42"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22" presetClass="entr" presetSubtype="1"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up)">
                                      <p:cBhvr>
                                        <p:cTn id="34" dur="1000"/>
                                        <p:tgtEl>
                                          <p:spTgt spid="25"/>
                                        </p:tgtEl>
                                      </p:cBhvr>
                                    </p:animEffect>
                                  </p:childTnLst>
                                </p:cTn>
                              </p:par>
                              <p:par>
                                <p:cTn id="35" presetID="2" presetClass="entr" presetSubtype="4" decel="100000" fill="hold" grpId="1"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1250" fill="hold"/>
                                        <p:tgtEl>
                                          <p:spTgt spid="25"/>
                                        </p:tgtEl>
                                        <p:attrNameLst>
                                          <p:attrName>ppt_x</p:attrName>
                                        </p:attrNameLst>
                                      </p:cBhvr>
                                      <p:tavLst>
                                        <p:tav tm="0">
                                          <p:val>
                                            <p:strVal val="#ppt_x"/>
                                          </p:val>
                                        </p:tav>
                                        <p:tav tm="100000">
                                          <p:val>
                                            <p:strVal val="#ppt_x"/>
                                          </p:val>
                                        </p:tav>
                                      </p:tavLst>
                                    </p:anim>
                                    <p:anim calcmode="lin" valueType="num">
                                      <p:cBhvr additive="base">
                                        <p:cTn id="38" dur="12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25" grpId="0"/>
      <p:bldP spid="2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2481634" y="285353"/>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sp>
        <p:nvSpPr>
          <p:cNvPr id="2" name="TextBox 24">
            <a:extLst>
              <a:ext uri="{FF2B5EF4-FFF2-40B4-BE49-F238E27FC236}">
                <a16:creationId xmlns:a16="http://schemas.microsoft.com/office/drawing/2014/main" id="{A6534B85-1125-D91B-B109-5E7D5801E713}"/>
              </a:ext>
            </a:extLst>
          </p:cNvPr>
          <p:cNvSpPr txBox="1"/>
          <p:nvPr/>
        </p:nvSpPr>
        <p:spPr>
          <a:xfrm>
            <a:off x="3115850" y="414002"/>
            <a:ext cx="754893" cy="923330"/>
          </a:xfrm>
          <a:prstGeom prst="rect">
            <a:avLst/>
          </a:prstGeom>
          <a:noFill/>
        </p:spPr>
        <p:txBody>
          <a:bodyPr wrap="square" rtlCol="0">
            <a:spAutoFit/>
          </a:bodyPr>
          <a:lstStyle/>
          <a:p>
            <a:r>
              <a:rPr lang="en-ID" sz="3200" b="1" dirty="0">
                <a:solidFill>
                  <a:schemeClr val="accent1"/>
                </a:solidFill>
                <a:effectLst>
                  <a:outerShdw blurRad="101600" dist="63500" dir="10800000" algn="r" rotWithShape="0">
                    <a:schemeClr val="accent1">
                      <a:alpha val="25000"/>
                    </a:schemeClr>
                  </a:outerShdw>
                </a:effectLst>
                <a:latin typeface="+mj-lt"/>
              </a:rPr>
              <a:t>1</a:t>
            </a:r>
            <a:r>
              <a:rPr lang="en-ID" sz="5400" b="1" dirty="0">
                <a:solidFill>
                  <a:schemeClr val="accent2"/>
                </a:solidFill>
                <a:effectLst>
                  <a:outerShdw blurRad="101600" dist="63500" dir="10800000" algn="r" rotWithShape="0">
                    <a:schemeClr val="accent1">
                      <a:alpha val="25000"/>
                    </a:schemeClr>
                  </a:outerShdw>
                </a:effectLst>
                <a:latin typeface="+mj-lt"/>
              </a:rPr>
              <a:t>.</a:t>
            </a:r>
          </a:p>
        </p:txBody>
      </p:sp>
      <p:sp>
        <p:nvSpPr>
          <p:cNvPr id="3" name="TextBox 7">
            <a:extLst>
              <a:ext uri="{FF2B5EF4-FFF2-40B4-BE49-F238E27FC236}">
                <a16:creationId xmlns:a16="http://schemas.microsoft.com/office/drawing/2014/main" id="{733D84D0-8991-6EE4-985E-F0152A449E87}"/>
              </a:ext>
            </a:extLst>
          </p:cNvPr>
          <p:cNvSpPr txBox="1"/>
          <p:nvPr/>
        </p:nvSpPr>
        <p:spPr>
          <a:xfrm>
            <a:off x="3578084" y="682923"/>
            <a:ext cx="3228069"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r>
              <a:rPr lang="fr-FR" sz="3200" b="1" dirty="0">
                <a:solidFill>
                  <a:schemeClr val="accent1"/>
                </a:solidFill>
              </a:rPr>
              <a:t>Introduction</a:t>
            </a:r>
            <a:endParaRPr lang="en-US" sz="3200" b="1" dirty="0">
              <a:solidFill>
                <a:schemeClr val="accent1"/>
              </a:solidFill>
            </a:endParaRPr>
          </a:p>
        </p:txBody>
      </p:sp>
      <p:sp>
        <p:nvSpPr>
          <p:cNvPr id="5" name="TextBox 7">
            <a:extLst>
              <a:ext uri="{FF2B5EF4-FFF2-40B4-BE49-F238E27FC236}">
                <a16:creationId xmlns:a16="http://schemas.microsoft.com/office/drawing/2014/main" id="{2E3DE646-D00A-DC9E-D7C3-525C31215F48}"/>
              </a:ext>
            </a:extLst>
          </p:cNvPr>
          <p:cNvSpPr txBox="1"/>
          <p:nvPr/>
        </p:nvSpPr>
        <p:spPr>
          <a:xfrm>
            <a:off x="3574992" y="1442385"/>
            <a:ext cx="7136532"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r>
              <a:rPr lang="en-US" sz="3200" b="1" dirty="0">
                <a:solidFill>
                  <a:schemeClr val="accent1"/>
                </a:solidFill>
              </a:rPr>
              <a:t>State of the art of Tele-driving</a:t>
            </a:r>
          </a:p>
        </p:txBody>
      </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604247" y="5642715"/>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5" name="TextBox 24">
            <a:extLst>
              <a:ext uri="{FF2B5EF4-FFF2-40B4-BE49-F238E27FC236}">
                <a16:creationId xmlns:a16="http://schemas.microsoft.com/office/drawing/2014/main" id="{FA111AC5-A022-1BE1-0CF6-CDB7CD2A5030}"/>
              </a:ext>
            </a:extLst>
          </p:cNvPr>
          <p:cNvSpPr txBox="1"/>
          <p:nvPr/>
        </p:nvSpPr>
        <p:spPr>
          <a:xfrm>
            <a:off x="3115848" y="1169561"/>
            <a:ext cx="754893" cy="923330"/>
          </a:xfrm>
          <a:prstGeom prst="rect">
            <a:avLst/>
          </a:prstGeom>
          <a:noFill/>
        </p:spPr>
        <p:txBody>
          <a:bodyPr wrap="square" rtlCol="0">
            <a:spAutoFit/>
          </a:bodyPr>
          <a:lstStyle/>
          <a:p>
            <a:r>
              <a:rPr lang="en-ID" sz="3200" b="1" dirty="0">
                <a:solidFill>
                  <a:schemeClr val="accent1"/>
                </a:solidFill>
                <a:effectLst>
                  <a:outerShdw blurRad="101600" dist="63500" dir="10800000" algn="r" rotWithShape="0">
                    <a:schemeClr val="accent1">
                      <a:alpha val="25000"/>
                    </a:schemeClr>
                  </a:outerShdw>
                </a:effectLst>
                <a:latin typeface="+mj-lt"/>
              </a:rPr>
              <a:t>2</a:t>
            </a:r>
            <a:r>
              <a:rPr lang="en-ID" sz="5400" b="1" dirty="0">
                <a:solidFill>
                  <a:schemeClr val="accent2"/>
                </a:solidFill>
                <a:effectLst>
                  <a:outerShdw blurRad="101600" dist="63500" dir="10800000" algn="r" rotWithShape="0">
                    <a:schemeClr val="accent1">
                      <a:alpha val="25000"/>
                    </a:schemeClr>
                  </a:outerShdw>
                </a:effectLst>
                <a:latin typeface="+mj-lt"/>
              </a:rPr>
              <a:t>.</a:t>
            </a:r>
          </a:p>
        </p:txBody>
      </p:sp>
      <p:sp>
        <p:nvSpPr>
          <p:cNvPr id="8" name="TextBox 7">
            <a:extLst>
              <a:ext uri="{FF2B5EF4-FFF2-40B4-BE49-F238E27FC236}">
                <a16:creationId xmlns:a16="http://schemas.microsoft.com/office/drawing/2014/main" id="{B2FAE428-A222-7B0B-E5E1-342997735575}"/>
              </a:ext>
            </a:extLst>
          </p:cNvPr>
          <p:cNvSpPr txBox="1"/>
          <p:nvPr/>
        </p:nvSpPr>
        <p:spPr>
          <a:xfrm>
            <a:off x="3574992" y="2343361"/>
            <a:ext cx="8264900"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r>
              <a:rPr lang="en-US" sz="3200" b="1" dirty="0">
                <a:solidFill>
                  <a:schemeClr val="accent1"/>
                </a:solidFill>
              </a:rPr>
              <a:t>Risk Analysis of Teleoperated Vehicles</a:t>
            </a:r>
          </a:p>
        </p:txBody>
      </p:sp>
      <p:sp>
        <p:nvSpPr>
          <p:cNvPr id="16" name="TextBox 24">
            <a:extLst>
              <a:ext uri="{FF2B5EF4-FFF2-40B4-BE49-F238E27FC236}">
                <a16:creationId xmlns:a16="http://schemas.microsoft.com/office/drawing/2014/main" id="{6ADF253A-576D-12FD-692D-91A2CD87F37E}"/>
              </a:ext>
            </a:extLst>
          </p:cNvPr>
          <p:cNvSpPr txBox="1"/>
          <p:nvPr/>
        </p:nvSpPr>
        <p:spPr>
          <a:xfrm>
            <a:off x="3115849" y="2087660"/>
            <a:ext cx="754893" cy="923330"/>
          </a:xfrm>
          <a:prstGeom prst="rect">
            <a:avLst/>
          </a:prstGeom>
          <a:noFill/>
        </p:spPr>
        <p:txBody>
          <a:bodyPr wrap="square" rtlCol="0">
            <a:spAutoFit/>
          </a:bodyPr>
          <a:lstStyle/>
          <a:p>
            <a:r>
              <a:rPr lang="en-ID" sz="3200" b="1" dirty="0">
                <a:solidFill>
                  <a:schemeClr val="accent1"/>
                </a:solidFill>
                <a:effectLst>
                  <a:outerShdw blurRad="101600" dist="63500" dir="10800000" algn="r" rotWithShape="0">
                    <a:schemeClr val="accent1">
                      <a:alpha val="25000"/>
                    </a:schemeClr>
                  </a:outerShdw>
                </a:effectLst>
                <a:latin typeface="+mj-lt"/>
              </a:rPr>
              <a:t>3</a:t>
            </a:r>
            <a:r>
              <a:rPr lang="en-ID" sz="5400" b="1" dirty="0">
                <a:solidFill>
                  <a:schemeClr val="accent2"/>
                </a:solidFill>
                <a:effectLst>
                  <a:outerShdw blurRad="101600" dist="63500" dir="10800000" algn="r" rotWithShape="0">
                    <a:schemeClr val="accent1">
                      <a:alpha val="25000"/>
                    </a:schemeClr>
                  </a:outerShdw>
                </a:effectLst>
                <a:latin typeface="+mj-lt"/>
              </a:rPr>
              <a:t>.</a:t>
            </a:r>
          </a:p>
        </p:txBody>
      </p:sp>
      <p:sp>
        <p:nvSpPr>
          <p:cNvPr id="18" name="TextBox 7">
            <a:extLst>
              <a:ext uri="{FF2B5EF4-FFF2-40B4-BE49-F238E27FC236}">
                <a16:creationId xmlns:a16="http://schemas.microsoft.com/office/drawing/2014/main" id="{3DF6EBBB-F1C8-72BD-75C5-92BBD3303024}"/>
              </a:ext>
            </a:extLst>
          </p:cNvPr>
          <p:cNvSpPr txBox="1"/>
          <p:nvPr/>
        </p:nvSpPr>
        <p:spPr>
          <a:xfrm>
            <a:off x="3574992" y="3374697"/>
            <a:ext cx="8264900"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r>
              <a:rPr lang="fr-FR" sz="3200" b="1" dirty="0">
                <a:solidFill>
                  <a:schemeClr val="accent1"/>
                </a:solidFill>
              </a:rPr>
              <a:t>Car Hacking </a:t>
            </a:r>
            <a:r>
              <a:rPr lang="en-US" sz="3200" b="1" dirty="0">
                <a:solidFill>
                  <a:schemeClr val="accent1"/>
                </a:solidFill>
              </a:rPr>
              <a:t>Through</a:t>
            </a:r>
            <a:r>
              <a:rPr lang="fr-FR" sz="3200" b="1" dirty="0">
                <a:solidFill>
                  <a:schemeClr val="accent1"/>
                </a:solidFill>
              </a:rPr>
              <a:t> Frame Replay</a:t>
            </a:r>
            <a:endParaRPr lang="en-US" sz="3200" b="1" dirty="0">
              <a:solidFill>
                <a:schemeClr val="accent1"/>
              </a:solidFill>
            </a:endParaRPr>
          </a:p>
        </p:txBody>
      </p:sp>
      <p:sp>
        <p:nvSpPr>
          <p:cNvPr id="19" name="TextBox 24">
            <a:extLst>
              <a:ext uri="{FF2B5EF4-FFF2-40B4-BE49-F238E27FC236}">
                <a16:creationId xmlns:a16="http://schemas.microsoft.com/office/drawing/2014/main" id="{26A1DE74-2676-DC33-9B9C-E841C0DE7837}"/>
              </a:ext>
            </a:extLst>
          </p:cNvPr>
          <p:cNvSpPr txBox="1"/>
          <p:nvPr/>
        </p:nvSpPr>
        <p:spPr>
          <a:xfrm>
            <a:off x="3124749" y="3097137"/>
            <a:ext cx="754893" cy="923330"/>
          </a:xfrm>
          <a:prstGeom prst="rect">
            <a:avLst/>
          </a:prstGeom>
          <a:noFill/>
        </p:spPr>
        <p:txBody>
          <a:bodyPr wrap="square" rtlCol="0">
            <a:spAutoFit/>
          </a:bodyPr>
          <a:lstStyle/>
          <a:p>
            <a:r>
              <a:rPr lang="en-ID" sz="3200" b="1" dirty="0">
                <a:solidFill>
                  <a:schemeClr val="accent1"/>
                </a:solidFill>
                <a:effectLst>
                  <a:outerShdw blurRad="101600" dist="63500" dir="10800000" algn="r" rotWithShape="0">
                    <a:schemeClr val="accent1">
                      <a:alpha val="25000"/>
                    </a:schemeClr>
                  </a:outerShdw>
                </a:effectLst>
                <a:latin typeface="+mj-lt"/>
              </a:rPr>
              <a:t>4</a:t>
            </a:r>
            <a:r>
              <a:rPr lang="en-ID" sz="5400" b="1" dirty="0">
                <a:solidFill>
                  <a:schemeClr val="accent2"/>
                </a:solidFill>
                <a:effectLst>
                  <a:outerShdw blurRad="101600" dist="63500" dir="10800000" algn="r" rotWithShape="0">
                    <a:schemeClr val="accent1">
                      <a:alpha val="25000"/>
                    </a:schemeClr>
                  </a:outerShdw>
                </a:effectLst>
                <a:latin typeface="+mj-lt"/>
              </a:rPr>
              <a:t>.</a:t>
            </a:r>
          </a:p>
        </p:txBody>
      </p:sp>
      <p:sp>
        <p:nvSpPr>
          <p:cNvPr id="22" name="TextBox 24">
            <a:extLst>
              <a:ext uri="{FF2B5EF4-FFF2-40B4-BE49-F238E27FC236}">
                <a16:creationId xmlns:a16="http://schemas.microsoft.com/office/drawing/2014/main" id="{A35D5E7A-38EF-FFD4-DE2B-88AE97D76FDF}"/>
              </a:ext>
            </a:extLst>
          </p:cNvPr>
          <p:cNvSpPr txBox="1"/>
          <p:nvPr/>
        </p:nvSpPr>
        <p:spPr>
          <a:xfrm>
            <a:off x="3115846" y="4044563"/>
            <a:ext cx="754893" cy="923330"/>
          </a:xfrm>
          <a:prstGeom prst="rect">
            <a:avLst/>
          </a:prstGeom>
          <a:noFill/>
        </p:spPr>
        <p:txBody>
          <a:bodyPr wrap="square" rtlCol="0">
            <a:spAutoFit/>
          </a:bodyPr>
          <a:lstStyle/>
          <a:p>
            <a:r>
              <a:rPr lang="en-ID" sz="3200" b="1" dirty="0">
                <a:solidFill>
                  <a:schemeClr val="accent1"/>
                </a:solidFill>
                <a:effectLst>
                  <a:outerShdw blurRad="101600" dist="63500" dir="10800000" algn="r" rotWithShape="0">
                    <a:schemeClr val="accent1">
                      <a:alpha val="25000"/>
                    </a:schemeClr>
                  </a:outerShdw>
                </a:effectLst>
                <a:latin typeface="+mj-lt"/>
              </a:rPr>
              <a:t>5</a:t>
            </a:r>
            <a:r>
              <a:rPr lang="en-ID" sz="5400" b="1" dirty="0">
                <a:solidFill>
                  <a:schemeClr val="accent2"/>
                </a:solidFill>
                <a:effectLst>
                  <a:outerShdw blurRad="101600" dist="63500" dir="10800000" algn="r" rotWithShape="0">
                    <a:schemeClr val="accent1">
                      <a:alpha val="25000"/>
                    </a:schemeClr>
                  </a:outerShdw>
                </a:effectLst>
                <a:latin typeface="+mj-lt"/>
              </a:rPr>
              <a:t>.</a:t>
            </a:r>
          </a:p>
        </p:txBody>
      </p:sp>
      <p:sp>
        <p:nvSpPr>
          <p:cNvPr id="23" name="TextBox 7">
            <a:extLst>
              <a:ext uri="{FF2B5EF4-FFF2-40B4-BE49-F238E27FC236}">
                <a16:creationId xmlns:a16="http://schemas.microsoft.com/office/drawing/2014/main" id="{E5231AB1-9779-BE73-77AD-39D13E4B856C}"/>
              </a:ext>
            </a:extLst>
          </p:cNvPr>
          <p:cNvSpPr txBox="1"/>
          <p:nvPr/>
        </p:nvSpPr>
        <p:spPr>
          <a:xfrm>
            <a:off x="3574992" y="4328398"/>
            <a:ext cx="8264900"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r>
              <a:rPr lang="en-US" sz="3200" b="1" dirty="0">
                <a:solidFill>
                  <a:schemeClr val="accent1"/>
                </a:solidFill>
              </a:rPr>
              <a:t>Man-in-the-middle Attack</a:t>
            </a:r>
          </a:p>
        </p:txBody>
      </p:sp>
      <p:sp>
        <p:nvSpPr>
          <p:cNvPr id="29" name="TextBox 7">
            <a:extLst>
              <a:ext uri="{FF2B5EF4-FFF2-40B4-BE49-F238E27FC236}">
                <a16:creationId xmlns:a16="http://schemas.microsoft.com/office/drawing/2014/main" id="{E5231AB1-9779-BE73-77AD-39D13E4B856C}"/>
              </a:ext>
            </a:extLst>
          </p:cNvPr>
          <p:cNvSpPr txBox="1"/>
          <p:nvPr/>
        </p:nvSpPr>
        <p:spPr>
          <a:xfrm>
            <a:off x="3574992" y="5159605"/>
            <a:ext cx="8264900"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r>
              <a:rPr lang="en-US" sz="3200" b="1" dirty="0">
                <a:solidFill>
                  <a:schemeClr val="accent1"/>
                </a:solidFill>
              </a:rPr>
              <a:t>Denial of Service Attack</a:t>
            </a:r>
          </a:p>
        </p:txBody>
      </p:sp>
      <p:sp>
        <p:nvSpPr>
          <p:cNvPr id="31" name="TextBox 24">
            <a:extLst>
              <a:ext uri="{FF2B5EF4-FFF2-40B4-BE49-F238E27FC236}">
                <a16:creationId xmlns:a16="http://schemas.microsoft.com/office/drawing/2014/main" id="{A35D5E7A-38EF-FFD4-DE2B-88AE97D76FDF}"/>
              </a:ext>
            </a:extLst>
          </p:cNvPr>
          <p:cNvSpPr txBox="1"/>
          <p:nvPr/>
        </p:nvSpPr>
        <p:spPr>
          <a:xfrm>
            <a:off x="3115847" y="4875770"/>
            <a:ext cx="754893" cy="923330"/>
          </a:xfrm>
          <a:prstGeom prst="rect">
            <a:avLst/>
          </a:prstGeom>
          <a:noFill/>
        </p:spPr>
        <p:txBody>
          <a:bodyPr wrap="square" rtlCol="0">
            <a:spAutoFit/>
          </a:bodyPr>
          <a:lstStyle/>
          <a:p>
            <a:r>
              <a:rPr lang="en-ID" sz="3200" b="1" dirty="0">
                <a:solidFill>
                  <a:schemeClr val="accent1"/>
                </a:solidFill>
                <a:effectLst>
                  <a:outerShdw blurRad="101600" dist="63500" dir="10800000" algn="r" rotWithShape="0">
                    <a:schemeClr val="accent1">
                      <a:alpha val="25000"/>
                    </a:schemeClr>
                  </a:outerShdw>
                </a:effectLst>
                <a:latin typeface="+mj-lt"/>
              </a:rPr>
              <a:t>6</a:t>
            </a:r>
            <a:r>
              <a:rPr lang="en-ID" sz="5400" b="1" dirty="0">
                <a:solidFill>
                  <a:schemeClr val="accent2"/>
                </a:solidFill>
                <a:effectLst>
                  <a:outerShdw blurRad="101600" dist="63500" dir="10800000" algn="r" rotWithShape="0">
                    <a:schemeClr val="accent1">
                      <a:alpha val="25000"/>
                    </a:schemeClr>
                  </a:outerShdw>
                </a:effectLst>
                <a:latin typeface="+mj-lt"/>
              </a:rPr>
              <a:t>.</a:t>
            </a:r>
          </a:p>
        </p:txBody>
      </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Tree>
    <p:extLst>
      <p:ext uri="{BB962C8B-B14F-4D97-AF65-F5344CB8AC3E}">
        <p14:creationId xmlns:p14="http://schemas.microsoft.com/office/powerpoint/2010/main" val="1942199258"/>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1"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1000"/>
                                        <p:tgtEl>
                                          <p:spTgt spid="3"/>
                                        </p:tgtEl>
                                      </p:cBhvr>
                                    </p:animEffect>
                                  </p:childTnLst>
                                </p:cTn>
                              </p:par>
                              <p:par>
                                <p:cTn id="22" presetID="2" presetClass="entr" presetSubtype="4" decel="100000" fill="hold" grpId="1"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250" fill="hold"/>
                                        <p:tgtEl>
                                          <p:spTgt spid="3"/>
                                        </p:tgtEl>
                                        <p:attrNameLst>
                                          <p:attrName>ppt_x</p:attrName>
                                        </p:attrNameLst>
                                      </p:cBhvr>
                                      <p:tavLst>
                                        <p:tav tm="0">
                                          <p:val>
                                            <p:strVal val="#ppt_x"/>
                                          </p:val>
                                        </p:tav>
                                        <p:tav tm="100000">
                                          <p:val>
                                            <p:strVal val="#ppt_x"/>
                                          </p:val>
                                        </p:tav>
                                      </p:tavLst>
                                    </p:anim>
                                    <p:anim calcmode="lin" valueType="num">
                                      <p:cBhvr additive="base">
                                        <p:cTn id="25" dur="1250" fill="hold"/>
                                        <p:tgtEl>
                                          <p:spTgt spid="3"/>
                                        </p:tgtEl>
                                        <p:attrNameLst>
                                          <p:attrName>ppt_y</p:attrName>
                                        </p:attrNameLst>
                                      </p:cBhvr>
                                      <p:tavLst>
                                        <p:tav tm="0">
                                          <p:val>
                                            <p:strVal val="1+#ppt_h/2"/>
                                          </p:val>
                                        </p:tav>
                                        <p:tav tm="100000">
                                          <p:val>
                                            <p:strVal val="#ppt_y"/>
                                          </p:val>
                                        </p:tav>
                                      </p:tavLst>
                                    </p:anim>
                                  </p:childTnLst>
                                </p:cTn>
                              </p:par>
                              <p:par>
                                <p:cTn id="26" presetID="22" presetClass="entr" presetSubtype="2" fill="hold" grpId="0"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wipe(right)">
                                      <p:cBhvr>
                                        <p:cTn id="28" dur="1000"/>
                                        <p:tgtEl>
                                          <p:spTgt spid="89"/>
                                        </p:tgtEl>
                                      </p:cBhvr>
                                    </p:animEffect>
                                  </p:childTnLst>
                                </p:cTn>
                              </p:par>
                              <p:par>
                                <p:cTn id="29" presetID="2" presetClass="entr" presetSubtype="8" decel="100000" fill="hold" grpId="1" nodeType="withEffect">
                                  <p:stCondLst>
                                    <p:cond delay="0"/>
                                  </p:stCondLst>
                                  <p:childTnLst>
                                    <p:set>
                                      <p:cBhvr>
                                        <p:cTn id="30" dur="1" fill="hold">
                                          <p:stCondLst>
                                            <p:cond delay="0"/>
                                          </p:stCondLst>
                                        </p:cTn>
                                        <p:tgtEl>
                                          <p:spTgt spid="89"/>
                                        </p:tgtEl>
                                        <p:attrNameLst>
                                          <p:attrName>style.visibility</p:attrName>
                                        </p:attrNameLst>
                                      </p:cBhvr>
                                      <p:to>
                                        <p:strVal val="visible"/>
                                      </p:to>
                                    </p:set>
                                    <p:anim calcmode="lin" valueType="num">
                                      <p:cBhvr additive="base">
                                        <p:cTn id="31" dur="1250" fill="hold"/>
                                        <p:tgtEl>
                                          <p:spTgt spid="89"/>
                                        </p:tgtEl>
                                        <p:attrNameLst>
                                          <p:attrName>ppt_x</p:attrName>
                                        </p:attrNameLst>
                                      </p:cBhvr>
                                      <p:tavLst>
                                        <p:tav tm="0">
                                          <p:val>
                                            <p:strVal val="0-#ppt_w/2"/>
                                          </p:val>
                                        </p:tav>
                                        <p:tav tm="100000">
                                          <p:val>
                                            <p:strVal val="#ppt_x"/>
                                          </p:val>
                                        </p:tav>
                                      </p:tavLst>
                                    </p:anim>
                                    <p:anim calcmode="lin" valueType="num">
                                      <p:cBhvr additive="base">
                                        <p:cTn id="32" dur="1250" fill="hold"/>
                                        <p:tgtEl>
                                          <p:spTgt spid="89"/>
                                        </p:tgtEl>
                                        <p:attrNameLst>
                                          <p:attrName>ppt_y</p:attrName>
                                        </p:attrNameLst>
                                      </p:cBhvr>
                                      <p:tavLst>
                                        <p:tav tm="0">
                                          <p:val>
                                            <p:strVal val="#ppt_y"/>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1000"/>
                                        <p:tgtEl>
                                          <p:spTgt spid="2"/>
                                        </p:tgtEl>
                                      </p:cBhvr>
                                    </p:animEffect>
                                  </p:childTnLst>
                                </p:cTn>
                              </p:par>
                              <p:par>
                                <p:cTn id="36" presetID="2" presetClass="entr" presetSubtype="4" decel="100000" fill="hold" grpId="1" nodeType="with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1250" fill="hold"/>
                                        <p:tgtEl>
                                          <p:spTgt spid="2"/>
                                        </p:tgtEl>
                                        <p:attrNameLst>
                                          <p:attrName>ppt_x</p:attrName>
                                        </p:attrNameLst>
                                      </p:cBhvr>
                                      <p:tavLst>
                                        <p:tav tm="0">
                                          <p:val>
                                            <p:strVal val="#ppt_x"/>
                                          </p:val>
                                        </p:tav>
                                        <p:tav tm="100000">
                                          <p:val>
                                            <p:strVal val="#ppt_x"/>
                                          </p:val>
                                        </p:tav>
                                      </p:tavLst>
                                    </p:anim>
                                    <p:anim calcmode="lin" valueType="num">
                                      <p:cBhvr additive="base">
                                        <p:cTn id="39" dur="1250" fill="hold"/>
                                        <p:tgtEl>
                                          <p:spTgt spid="2"/>
                                        </p:tgtEl>
                                        <p:attrNameLst>
                                          <p:attrName>ppt_y</p:attrName>
                                        </p:attrNameLst>
                                      </p:cBhvr>
                                      <p:tavLst>
                                        <p:tav tm="0">
                                          <p:val>
                                            <p:strVal val="1+#ppt_h/2"/>
                                          </p:val>
                                        </p:tav>
                                        <p:tav tm="100000">
                                          <p:val>
                                            <p:strVal val="#ppt_y"/>
                                          </p:val>
                                        </p:tav>
                                      </p:tavLst>
                                    </p:anim>
                                  </p:childTnLst>
                                </p:cTn>
                              </p:par>
                              <p:par>
                                <p:cTn id="40" presetID="22" presetClass="entr" presetSubtype="1"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up)">
                                      <p:cBhvr>
                                        <p:cTn id="42" dur="1000"/>
                                        <p:tgtEl>
                                          <p:spTgt spid="15"/>
                                        </p:tgtEl>
                                      </p:cBhvr>
                                    </p:animEffect>
                                  </p:childTnLst>
                                </p:cTn>
                              </p:par>
                              <p:par>
                                <p:cTn id="43" presetID="2" presetClass="entr" presetSubtype="4" decel="100000" fill="hold" grpId="1"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1250" fill="hold"/>
                                        <p:tgtEl>
                                          <p:spTgt spid="15"/>
                                        </p:tgtEl>
                                        <p:attrNameLst>
                                          <p:attrName>ppt_x</p:attrName>
                                        </p:attrNameLst>
                                      </p:cBhvr>
                                      <p:tavLst>
                                        <p:tav tm="0">
                                          <p:val>
                                            <p:strVal val="#ppt_x"/>
                                          </p:val>
                                        </p:tav>
                                        <p:tav tm="100000">
                                          <p:val>
                                            <p:strVal val="#ppt_x"/>
                                          </p:val>
                                        </p:tav>
                                      </p:tavLst>
                                    </p:anim>
                                    <p:anim calcmode="lin" valueType="num">
                                      <p:cBhvr additive="base">
                                        <p:cTn id="46" dur="1250" fill="hold"/>
                                        <p:tgtEl>
                                          <p:spTgt spid="15"/>
                                        </p:tgtEl>
                                        <p:attrNameLst>
                                          <p:attrName>ppt_y</p:attrName>
                                        </p:attrNameLst>
                                      </p:cBhvr>
                                      <p:tavLst>
                                        <p:tav tm="0">
                                          <p:val>
                                            <p:strVal val="1+#ppt_h/2"/>
                                          </p:val>
                                        </p:tav>
                                        <p:tav tm="100000">
                                          <p:val>
                                            <p:strVal val="#ppt_y"/>
                                          </p:val>
                                        </p:tav>
                                      </p:tavLst>
                                    </p:anim>
                                  </p:childTnLst>
                                </p:cTn>
                              </p:par>
                              <p:par>
                                <p:cTn id="47" presetID="22" presetClass="entr" presetSubtype="1"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up)">
                                      <p:cBhvr>
                                        <p:cTn id="49" dur="1000"/>
                                        <p:tgtEl>
                                          <p:spTgt spid="5"/>
                                        </p:tgtEl>
                                      </p:cBhvr>
                                    </p:animEffect>
                                  </p:childTnLst>
                                </p:cTn>
                              </p:par>
                              <p:par>
                                <p:cTn id="50" presetID="2" presetClass="entr" presetSubtype="4" decel="100000" fill="hold" grpId="1" nodeType="with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1250" fill="hold"/>
                                        <p:tgtEl>
                                          <p:spTgt spid="5"/>
                                        </p:tgtEl>
                                        <p:attrNameLst>
                                          <p:attrName>ppt_x</p:attrName>
                                        </p:attrNameLst>
                                      </p:cBhvr>
                                      <p:tavLst>
                                        <p:tav tm="0">
                                          <p:val>
                                            <p:strVal val="#ppt_x"/>
                                          </p:val>
                                        </p:tav>
                                        <p:tav tm="100000">
                                          <p:val>
                                            <p:strVal val="#ppt_x"/>
                                          </p:val>
                                        </p:tav>
                                      </p:tavLst>
                                    </p:anim>
                                    <p:anim calcmode="lin" valueType="num">
                                      <p:cBhvr additive="base">
                                        <p:cTn id="53" dur="1250" fill="hold"/>
                                        <p:tgtEl>
                                          <p:spTgt spid="5"/>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700"/>
                                  </p:stCondLst>
                                  <p:childTnLst>
                                    <p:set>
                                      <p:cBhvr>
                                        <p:cTn id="55" dur="1" fill="hold">
                                          <p:stCondLst>
                                            <p:cond delay="0"/>
                                          </p:stCondLst>
                                        </p:cTn>
                                        <p:tgtEl>
                                          <p:spTgt spid="8"/>
                                        </p:tgtEl>
                                        <p:attrNameLst>
                                          <p:attrName>style.visibility</p:attrName>
                                        </p:attrNameLst>
                                      </p:cBhvr>
                                      <p:to>
                                        <p:strVal val="visible"/>
                                      </p:to>
                                    </p:set>
                                    <p:anim calcmode="lin" valueType="num">
                                      <p:cBhvr additive="base">
                                        <p:cTn id="56" dur="500" fill="hold"/>
                                        <p:tgtEl>
                                          <p:spTgt spid="8"/>
                                        </p:tgtEl>
                                        <p:attrNameLst>
                                          <p:attrName>ppt_x</p:attrName>
                                        </p:attrNameLst>
                                      </p:cBhvr>
                                      <p:tavLst>
                                        <p:tav tm="0">
                                          <p:val>
                                            <p:strVal val="#ppt_x"/>
                                          </p:val>
                                        </p:tav>
                                        <p:tav tm="100000">
                                          <p:val>
                                            <p:strVal val="#ppt_x"/>
                                          </p:val>
                                        </p:tav>
                                      </p:tavLst>
                                    </p:anim>
                                    <p:anim calcmode="lin" valueType="num">
                                      <p:cBhvr additive="base">
                                        <p:cTn id="57" dur="500" fill="hold"/>
                                        <p:tgtEl>
                                          <p:spTgt spid="8"/>
                                        </p:tgtEl>
                                        <p:attrNameLst>
                                          <p:attrName>ppt_y</p:attrName>
                                        </p:attrNameLst>
                                      </p:cBhvr>
                                      <p:tavLst>
                                        <p:tav tm="0">
                                          <p:val>
                                            <p:strVal val="1+#ppt_h/2"/>
                                          </p:val>
                                        </p:tav>
                                        <p:tav tm="100000">
                                          <p:val>
                                            <p:strVal val="#ppt_y"/>
                                          </p:val>
                                        </p:tav>
                                      </p:tavLst>
                                    </p:anim>
                                  </p:childTnLst>
                                </p:cTn>
                              </p:par>
                              <p:par>
                                <p:cTn id="58" presetID="22" presetClass="entr" presetSubtype="1"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up)">
                                      <p:cBhvr>
                                        <p:cTn id="60" dur="1000"/>
                                        <p:tgtEl>
                                          <p:spTgt spid="16"/>
                                        </p:tgtEl>
                                      </p:cBhvr>
                                    </p:animEffect>
                                  </p:childTnLst>
                                </p:cTn>
                              </p:par>
                              <p:par>
                                <p:cTn id="61" presetID="2" presetClass="entr" presetSubtype="4" decel="100000" fill="hold" grpId="1"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1250" fill="hold"/>
                                        <p:tgtEl>
                                          <p:spTgt spid="16"/>
                                        </p:tgtEl>
                                        <p:attrNameLst>
                                          <p:attrName>ppt_x</p:attrName>
                                        </p:attrNameLst>
                                      </p:cBhvr>
                                      <p:tavLst>
                                        <p:tav tm="0">
                                          <p:val>
                                            <p:strVal val="#ppt_x"/>
                                          </p:val>
                                        </p:tav>
                                        <p:tav tm="100000">
                                          <p:val>
                                            <p:strVal val="#ppt_x"/>
                                          </p:val>
                                        </p:tav>
                                      </p:tavLst>
                                    </p:anim>
                                    <p:anim calcmode="lin" valueType="num">
                                      <p:cBhvr additive="base">
                                        <p:cTn id="64" dur="1250" fill="hold"/>
                                        <p:tgtEl>
                                          <p:spTgt spid="1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70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ppt_x"/>
                                          </p:val>
                                        </p:tav>
                                        <p:tav tm="100000">
                                          <p:val>
                                            <p:strVal val="#ppt_x"/>
                                          </p:val>
                                        </p:tav>
                                      </p:tavLst>
                                    </p:anim>
                                    <p:anim calcmode="lin" valueType="num">
                                      <p:cBhvr additive="base">
                                        <p:cTn id="68" dur="500" fill="hold"/>
                                        <p:tgtEl>
                                          <p:spTgt spid="18"/>
                                        </p:tgtEl>
                                        <p:attrNameLst>
                                          <p:attrName>ppt_y</p:attrName>
                                        </p:attrNameLst>
                                      </p:cBhvr>
                                      <p:tavLst>
                                        <p:tav tm="0">
                                          <p:val>
                                            <p:strVal val="1+#ppt_h/2"/>
                                          </p:val>
                                        </p:tav>
                                        <p:tav tm="100000">
                                          <p:val>
                                            <p:strVal val="#ppt_y"/>
                                          </p:val>
                                        </p:tav>
                                      </p:tavLst>
                                    </p:anim>
                                  </p:childTnLst>
                                </p:cTn>
                              </p:par>
                              <p:par>
                                <p:cTn id="69" presetID="22" presetClass="entr" presetSubtype="1"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up)">
                                      <p:cBhvr>
                                        <p:cTn id="71" dur="1000"/>
                                        <p:tgtEl>
                                          <p:spTgt spid="19"/>
                                        </p:tgtEl>
                                      </p:cBhvr>
                                    </p:animEffect>
                                  </p:childTnLst>
                                </p:cTn>
                              </p:par>
                              <p:par>
                                <p:cTn id="72" presetID="2" presetClass="entr" presetSubtype="4" decel="100000" fill="hold" grpId="1" nodeType="with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additive="base">
                                        <p:cTn id="74" dur="1250" fill="hold"/>
                                        <p:tgtEl>
                                          <p:spTgt spid="19"/>
                                        </p:tgtEl>
                                        <p:attrNameLst>
                                          <p:attrName>ppt_x</p:attrName>
                                        </p:attrNameLst>
                                      </p:cBhvr>
                                      <p:tavLst>
                                        <p:tav tm="0">
                                          <p:val>
                                            <p:strVal val="#ppt_x"/>
                                          </p:val>
                                        </p:tav>
                                        <p:tav tm="100000">
                                          <p:val>
                                            <p:strVal val="#ppt_x"/>
                                          </p:val>
                                        </p:tav>
                                      </p:tavLst>
                                    </p:anim>
                                    <p:anim calcmode="lin" valueType="num">
                                      <p:cBhvr additive="base">
                                        <p:cTn id="75" dur="1250" fill="hold"/>
                                        <p:tgtEl>
                                          <p:spTgt spid="19"/>
                                        </p:tgtEl>
                                        <p:attrNameLst>
                                          <p:attrName>ppt_y</p:attrName>
                                        </p:attrNameLst>
                                      </p:cBhvr>
                                      <p:tavLst>
                                        <p:tav tm="0">
                                          <p:val>
                                            <p:strVal val="1+#ppt_h/2"/>
                                          </p:val>
                                        </p:tav>
                                        <p:tav tm="100000">
                                          <p:val>
                                            <p:strVal val="#ppt_y"/>
                                          </p:val>
                                        </p:tav>
                                      </p:tavLst>
                                    </p:anim>
                                  </p:childTnLst>
                                </p:cTn>
                              </p:par>
                              <p:par>
                                <p:cTn id="76" presetID="22" presetClass="entr" presetSubtype="1"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up)">
                                      <p:cBhvr>
                                        <p:cTn id="78" dur="1000"/>
                                        <p:tgtEl>
                                          <p:spTgt spid="22"/>
                                        </p:tgtEl>
                                      </p:cBhvr>
                                    </p:animEffect>
                                  </p:childTnLst>
                                </p:cTn>
                              </p:par>
                              <p:par>
                                <p:cTn id="79" presetID="2" presetClass="entr" presetSubtype="4" decel="100000" fill="hold" grpId="1" nodeType="withEffect">
                                  <p:stCondLst>
                                    <p:cond delay="0"/>
                                  </p:stCondLst>
                                  <p:childTnLst>
                                    <p:set>
                                      <p:cBhvr>
                                        <p:cTn id="80" dur="1" fill="hold">
                                          <p:stCondLst>
                                            <p:cond delay="0"/>
                                          </p:stCondLst>
                                        </p:cTn>
                                        <p:tgtEl>
                                          <p:spTgt spid="22"/>
                                        </p:tgtEl>
                                        <p:attrNameLst>
                                          <p:attrName>style.visibility</p:attrName>
                                        </p:attrNameLst>
                                      </p:cBhvr>
                                      <p:to>
                                        <p:strVal val="visible"/>
                                      </p:to>
                                    </p:set>
                                    <p:anim calcmode="lin" valueType="num">
                                      <p:cBhvr additive="base">
                                        <p:cTn id="81" dur="1250" fill="hold"/>
                                        <p:tgtEl>
                                          <p:spTgt spid="22"/>
                                        </p:tgtEl>
                                        <p:attrNameLst>
                                          <p:attrName>ppt_x</p:attrName>
                                        </p:attrNameLst>
                                      </p:cBhvr>
                                      <p:tavLst>
                                        <p:tav tm="0">
                                          <p:val>
                                            <p:strVal val="#ppt_x"/>
                                          </p:val>
                                        </p:tav>
                                        <p:tav tm="100000">
                                          <p:val>
                                            <p:strVal val="#ppt_x"/>
                                          </p:val>
                                        </p:tav>
                                      </p:tavLst>
                                    </p:anim>
                                    <p:anim calcmode="lin" valueType="num">
                                      <p:cBhvr additive="base">
                                        <p:cTn id="82" dur="1250" fill="hold"/>
                                        <p:tgtEl>
                                          <p:spTgt spid="22"/>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700"/>
                                  </p:stCondLst>
                                  <p:childTnLst>
                                    <p:set>
                                      <p:cBhvr>
                                        <p:cTn id="84" dur="1" fill="hold">
                                          <p:stCondLst>
                                            <p:cond delay="0"/>
                                          </p:stCondLst>
                                        </p:cTn>
                                        <p:tgtEl>
                                          <p:spTgt spid="23"/>
                                        </p:tgtEl>
                                        <p:attrNameLst>
                                          <p:attrName>style.visibility</p:attrName>
                                        </p:attrNameLst>
                                      </p:cBhvr>
                                      <p:to>
                                        <p:strVal val="visible"/>
                                      </p:to>
                                    </p:set>
                                    <p:anim calcmode="lin" valueType="num">
                                      <p:cBhvr additive="base">
                                        <p:cTn id="85" dur="500" fill="hold"/>
                                        <p:tgtEl>
                                          <p:spTgt spid="23"/>
                                        </p:tgtEl>
                                        <p:attrNameLst>
                                          <p:attrName>ppt_x</p:attrName>
                                        </p:attrNameLst>
                                      </p:cBhvr>
                                      <p:tavLst>
                                        <p:tav tm="0">
                                          <p:val>
                                            <p:strVal val="#ppt_x"/>
                                          </p:val>
                                        </p:tav>
                                        <p:tav tm="100000">
                                          <p:val>
                                            <p:strVal val="#ppt_x"/>
                                          </p:val>
                                        </p:tav>
                                      </p:tavLst>
                                    </p:anim>
                                    <p:anim calcmode="lin" valueType="num">
                                      <p:cBhvr additive="base">
                                        <p:cTn id="86" dur="500" fill="hold"/>
                                        <p:tgtEl>
                                          <p:spTgt spid="23"/>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700"/>
                                  </p:stCondLst>
                                  <p:childTnLst>
                                    <p:set>
                                      <p:cBhvr>
                                        <p:cTn id="88" dur="1" fill="hold">
                                          <p:stCondLst>
                                            <p:cond delay="0"/>
                                          </p:stCondLst>
                                        </p:cTn>
                                        <p:tgtEl>
                                          <p:spTgt spid="29"/>
                                        </p:tgtEl>
                                        <p:attrNameLst>
                                          <p:attrName>style.visibility</p:attrName>
                                        </p:attrNameLst>
                                      </p:cBhvr>
                                      <p:to>
                                        <p:strVal val="visible"/>
                                      </p:to>
                                    </p:set>
                                    <p:anim calcmode="lin" valueType="num">
                                      <p:cBhvr additive="base">
                                        <p:cTn id="89" dur="500" fill="hold"/>
                                        <p:tgtEl>
                                          <p:spTgt spid="29"/>
                                        </p:tgtEl>
                                        <p:attrNameLst>
                                          <p:attrName>ppt_x</p:attrName>
                                        </p:attrNameLst>
                                      </p:cBhvr>
                                      <p:tavLst>
                                        <p:tav tm="0">
                                          <p:val>
                                            <p:strVal val="#ppt_x"/>
                                          </p:val>
                                        </p:tav>
                                        <p:tav tm="100000">
                                          <p:val>
                                            <p:strVal val="#ppt_x"/>
                                          </p:val>
                                        </p:tav>
                                      </p:tavLst>
                                    </p:anim>
                                    <p:anim calcmode="lin" valueType="num">
                                      <p:cBhvr additive="base">
                                        <p:cTn id="90" dur="500" fill="hold"/>
                                        <p:tgtEl>
                                          <p:spTgt spid="29"/>
                                        </p:tgtEl>
                                        <p:attrNameLst>
                                          <p:attrName>ppt_y</p:attrName>
                                        </p:attrNameLst>
                                      </p:cBhvr>
                                      <p:tavLst>
                                        <p:tav tm="0">
                                          <p:val>
                                            <p:strVal val="1+#ppt_h/2"/>
                                          </p:val>
                                        </p:tav>
                                        <p:tav tm="100000">
                                          <p:val>
                                            <p:strVal val="#ppt_y"/>
                                          </p:val>
                                        </p:tav>
                                      </p:tavLst>
                                    </p:anim>
                                  </p:childTnLst>
                                </p:cTn>
                              </p:par>
                              <p:par>
                                <p:cTn id="91" presetID="22" presetClass="entr" presetSubtype="1"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up)">
                                      <p:cBhvr>
                                        <p:cTn id="93" dur="1000"/>
                                        <p:tgtEl>
                                          <p:spTgt spid="31"/>
                                        </p:tgtEl>
                                      </p:cBhvr>
                                    </p:animEffect>
                                  </p:childTnLst>
                                </p:cTn>
                              </p:par>
                              <p:par>
                                <p:cTn id="94" presetID="2" presetClass="entr" presetSubtype="4" decel="100000" fill="hold" grpId="1" nodeType="withEffect">
                                  <p:stCondLst>
                                    <p:cond delay="0"/>
                                  </p:stCondLst>
                                  <p:childTnLst>
                                    <p:set>
                                      <p:cBhvr>
                                        <p:cTn id="95" dur="1" fill="hold">
                                          <p:stCondLst>
                                            <p:cond delay="0"/>
                                          </p:stCondLst>
                                        </p:cTn>
                                        <p:tgtEl>
                                          <p:spTgt spid="31"/>
                                        </p:tgtEl>
                                        <p:attrNameLst>
                                          <p:attrName>style.visibility</p:attrName>
                                        </p:attrNameLst>
                                      </p:cBhvr>
                                      <p:to>
                                        <p:strVal val="visible"/>
                                      </p:to>
                                    </p:set>
                                    <p:anim calcmode="lin" valueType="num">
                                      <p:cBhvr additive="base">
                                        <p:cTn id="96" dur="1250" fill="hold"/>
                                        <p:tgtEl>
                                          <p:spTgt spid="31"/>
                                        </p:tgtEl>
                                        <p:attrNameLst>
                                          <p:attrName>ppt_x</p:attrName>
                                        </p:attrNameLst>
                                      </p:cBhvr>
                                      <p:tavLst>
                                        <p:tav tm="0">
                                          <p:val>
                                            <p:strVal val="#ppt_x"/>
                                          </p:val>
                                        </p:tav>
                                        <p:tav tm="100000">
                                          <p:val>
                                            <p:strVal val="#ppt_x"/>
                                          </p:val>
                                        </p:tav>
                                      </p:tavLst>
                                    </p:anim>
                                    <p:anim calcmode="lin" valueType="num">
                                      <p:cBhvr additive="base">
                                        <p:cTn id="97" dur="125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2" grpId="0"/>
      <p:bldP spid="2" grpId="1"/>
      <p:bldP spid="3" grpId="0"/>
      <p:bldP spid="3" grpId="1"/>
      <p:bldP spid="5" grpId="0"/>
      <p:bldP spid="5" grpId="1"/>
      <p:bldP spid="15" grpId="0"/>
      <p:bldP spid="15" grpId="1"/>
      <p:bldP spid="8" grpId="0"/>
      <p:bldP spid="16" grpId="0"/>
      <p:bldP spid="16" grpId="1"/>
      <p:bldP spid="18" grpId="0"/>
      <p:bldP spid="19" grpId="0"/>
      <p:bldP spid="19" grpId="1"/>
      <p:bldP spid="22" grpId="0"/>
      <p:bldP spid="22" grpId="1"/>
      <p:bldP spid="23" grpId="0"/>
      <p:bldP spid="29" grpId="0"/>
      <p:bldP spid="31" grpId="0"/>
      <p:bldP spid="31"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TextBox 7">
            <a:extLst>
              <a:ext uri="{FF2B5EF4-FFF2-40B4-BE49-F238E27FC236}">
                <a16:creationId xmlns:a16="http://schemas.microsoft.com/office/drawing/2014/main" id="{2BC76A8C-7A7D-3839-254F-60C7949EAF6E}"/>
              </a:ext>
            </a:extLst>
          </p:cNvPr>
          <p:cNvSpPr txBox="1"/>
          <p:nvPr/>
        </p:nvSpPr>
        <p:spPr>
          <a:xfrm>
            <a:off x="2646381" y="202960"/>
            <a:ext cx="7938050"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en-US" sz="3200" b="1" dirty="0">
                <a:solidFill>
                  <a:srgbClr val="485BFF"/>
                </a:solidFill>
              </a:rPr>
              <a:t>Principle of the Man-in-the-Middle Attack (1/2)</a:t>
            </a:r>
            <a:endParaRPr lang="fr-FR" sz="3200" b="1" dirty="0">
              <a:solidFill>
                <a:srgbClr val="485BFF"/>
              </a:solidFill>
            </a:endParaRPr>
          </a:p>
        </p:txBody>
      </p:sp>
      <p:sp>
        <p:nvSpPr>
          <p:cNvPr id="26" name="TextBox 7">
            <a:extLst>
              <a:ext uri="{FF2B5EF4-FFF2-40B4-BE49-F238E27FC236}">
                <a16:creationId xmlns:a16="http://schemas.microsoft.com/office/drawing/2014/main" id="{70307AD7-0447-A6BE-236F-4DF08FA43B2F}"/>
              </a:ext>
            </a:extLst>
          </p:cNvPr>
          <p:cNvSpPr txBox="1"/>
          <p:nvPr/>
        </p:nvSpPr>
        <p:spPr>
          <a:xfrm>
            <a:off x="1737399" y="1082212"/>
            <a:ext cx="10365773" cy="1569660"/>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r>
              <a:rPr lang="en-US" sz="2400" dirty="0"/>
              <a:t>The principle of the man-in-the-middle (MITM) attack is to intercept, modify, or manipulate the exchanged data by positioning oneself between two communicating parties. The attacker places themselves so that both parties believe they are communicating directly with each other, when in reality, all communications pass through the attacker.</a:t>
            </a:r>
          </a:p>
        </p:txBody>
      </p:sp>
      <p:pic>
        <p:nvPicPr>
          <p:cNvPr id="27" name="Picture 5">
            <a:extLst>
              <a:ext uri="{FF2B5EF4-FFF2-40B4-BE49-F238E27FC236}">
                <a16:creationId xmlns:a16="http://schemas.microsoft.com/office/drawing/2014/main" id="{708F3160-EA57-90DE-7787-07AA303CC042}"/>
              </a:ext>
            </a:extLst>
          </p:cNvPr>
          <p:cNvPicPr>
            <a:picLocks noChangeAspect="1"/>
          </p:cNvPicPr>
          <p:nvPr/>
        </p:nvPicPr>
        <p:blipFill>
          <a:blip r:embed="rId4"/>
          <a:stretch>
            <a:fillRect/>
          </a:stretch>
        </p:blipFill>
        <p:spPr>
          <a:xfrm>
            <a:off x="2148137" y="2784534"/>
            <a:ext cx="7498079" cy="3285731"/>
          </a:xfrm>
          <a:prstGeom prst="rect">
            <a:avLst/>
          </a:prstGeom>
        </p:spPr>
      </p:pic>
    </p:spTree>
    <p:extLst>
      <p:ext uri="{BB962C8B-B14F-4D97-AF65-F5344CB8AC3E}">
        <p14:creationId xmlns:p14="http://schemas.microsoft.com/office/powerpoint/2010/main" val="3309607717"/>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1000"/>
                                        <p:tgtEl>
                                          <p:spTgt spid="7"/>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250" fill="hold"/>
                                        <p:tgtEl>
                                          <p:spTgt spid="7"/>
                                        </p:tgtEl>
                                        <p:attrNameLst>
                                          <p:attrName>ppt_x</p:attrName>
                                        </p:attrNameLst>
                                      </p:cBhvr>
                                      <p:tavLst>
                                        <p:tav tm="0">
                                          <p:val>
                                            <p:strVal val="#ppt_x"/>
                                          </p:val>
                                        </p:tav>
                                        <p:tav tm="100000">
                                          <p:val>
                                            <p:strVal val="#ppt_x"/>
                                          </p:val>
                                        </p:tav>
                                      </p:tavLst>
                                    </p:anim>
                                    <p:anim calcmode="lin" valueType="num">
                                      <p:cBhvr additive="base">
                                        <p:cTn id="32" dur="1250" fill="hold"/>
                                        <p:tgtEl>
                                          <p:spTgt spid="7"/>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750"/>
                                  </p:stCondLst>
                                  <p:childTnLst>
                                    <p:set>
                                      <p:cBhvr>
                                        <p:cTn id="34" dur="1" fill="hold">
                                          <p:stCondLst>
                                            <p:cond delay="0"/>
                                          </p:stCondLst>
                                        </p:cTn>
                                        <p:tgtEl>
                                          <p:spTgt spid="26"/>
                                        </p:tgtEl>
                                        <p:attrNameLst>
                                          <p:attrName>style.visibility</p:attrName>
                                        </p:attrNameLst>
                                      </p:cBhvr>
                                      <p:to>
                                        <p:strVal val="visible"/>
                                      </p:to>
                                    </p:set>
                                    <p:animEffect transition="in" filter="wipe(up)">
                                      <p:cBhvr>
                                        <p:cTn id="35" dur="1000"/>
                                        <p:tgtEl>
                                          <p:spTgt spid="26"/>
                                        </p:tgtEl>
                                      </p:cBhvr>
                                    </p:animEffect>
                                  </p:childTnLst>
                                </p:cTn>
                              </p:par>
                              <p:par>
                                <p:cTn id="36" presetID="2" presetClass="entr" presetSubtype="4" decel="100000" fill="hold" grpId="1" nodeType="withEffect">
                                  <p:stCondLst>
                                    <p:cond delay="75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1250" fill="hold"/>
                                        <p:tgtEl>
                                          <p:spTgt spid="26"/>
                                        </p:tgtEl>
                                        <p:attrNameLst>
                                          <p:attrName>ppt_x</p:attrName>
                                        </p:attrNameLst>
                                      </p:cBhvr>
                                      <p:tavLst>
                                        <p:tav tm="0">
                                          <p:val>
                                            <p:strVal val="#ppt_x"/>
                                          </p:val>
                                        </p:tav>
                                        <p:tav tm="100000">
                                          <p:val>
                                            <p:strVal val="#ppt_x"/>
                                          </p:val>
                                        </p:tav>
                                      </p:tavLst>
                                    </p:anim>
                                    <p:anim calcmode="lin" valueType="num">
                                      <p:cBhvr additive="base">
                                        <p:cTn id="39" dur="1250" fill="hold"/>
                                        <p:tgtEl>
                                          <p:spTgt spid="26"/>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42" presetClass="entr" presetSubtype="0"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7" grpId="0"/>
      <p:bldP spid="7" grpId="1"/>
      <p:bldP spid="26" grpId="0"/>
      <p:bldP spid="2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 name="TextBox 7">
            <a:extLst>
              <a:ext uri="{FF2B5EF4-FFF2-40B4-BE49-F238E27FC236}">
                <a16:creationId xmlns:a16="http://schemas.microsoft.com/office/drawing/2014/main" id="{38B549A3-FB5F-573C-9A41-0F33F0291B44}"/>
              </a:ext>
            </a:extLst>
          </p:cNvPr>
          <p:cNvSpPr txBox="1"/>
          <p:nvPr/>
        </p:nvSpPr>
        <p:spPr>
          <a:xfrm>
            <a:off x="2646381" y="202960"/>
            <a:ext cx="7938050"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en-US" sz="3200" b="1" dirty="0">
                <a:solidFill>
                  <a:srgbClr val="485BFF"/>
                </a:solidFill>
              </a:rPr>
              <a:t>Principle of the Man-in-the-Middle Attack (2/2)</a:t>
            </a:r>
            <a:endParaRPr lang="fr-FR" sz="3200" b="1" dirty="0">
              <a:solidFill>
                <a:srgbClr val="485BFF"/>
              </a:solidFill>
            </a:endParaRPr>
          </a:p>
        </p:txBody>
      </p:sp>
      <p:sp>
        <p:nvSpPr>
          <p:cNvPr id="8" name="TextBox 7">
            <a:extLst>
              <a:ext uri="{FF2B5EF4-FFF2-40B4-BE49-F238E27FC236}">
                <a16:creationId xmlns:a16="http://schemas.microsoft.com/office/drawing/2014/main" id="{D3D0699A-147D-EBE1-2D55-EDB06622205D}"/>
              </a:ext>
            </a:extLst>
          </p:cNvPr>
          <p:cNvSpPr txBox="1"/>
          <p:nvPr/>
        </p:nvSpPr>
        <p:spPr>
          <a:xfrm>
            <a:off x="3138015" y="1136001"/>
            <a:ext cx="6954781" cy="3416320"/>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r>
              <a:rPr lang="en-US" sz="2400" dirty="0"/>
              <a:t>There are several types of man-in-the-middle attacks:</a:t>
            </a:r>
          </a:p>
          <a:p>
            <a:pPr marL="342900" indent="-342900">
              <a:buFont typeface="Courier New" panose="02070309020205020404" pitchFamily="49" charset="0"/>
              <a:buChar char="o"/>
            </a:pPr>
            <a:r>
              <a:rPr lang="en-US" sz="2400" dirty="0"/>
              <a:t>IP spoofing</a:t>
            </a:r>
          </a:p>
          <a:p>
            <a:pPr marL="342900" indent="-342900">
              <a:buFont typeface="Courier New" panose="02070309020205020404" pitchFamily="49" charset="0"/>
              <a:buChar char="o"/>
            </a:pPr>
            <a:r>
              <a:rPr lang="en-US" sz="2400" dirty="0"/>
              <a:t>DNS spoofing</a:t>
            </a:r>
          </a:p>
          <a:p>
            <a:pPr marL="342900" indent="-342900">
              <a:buFont typeface="Courier New" panose="02070309020205020404" pitchFamily="49" charset="0"/>
              <a:buChar char="o"/>
            </a:pPr>
            <a:r>
              <a:rPr lang="en-US" sz="2400" dirty="0"/>
              <a:t>HTTPS spoofing</a:t>
            </a:r>
          </a:p>
          <a:p>
            <a:pPr marL="342900" indent="-342900">
              <a:buFont typeface="Courier New" panose="02070309020205020404" pitchFamily="49" charset="0"/>
              <a:buChar char="o"/>
            </a:pPr>
            <a:r>
              <a:rPr lang="en-US" sz="2400" dirty="0"/>
              <a:t>SSL hijacking</a:t>
            </a:r>
          </a:p>
          <a:p>
            <a:pPr marL="342900" indent="-342900">
              <a:buFont typeface="Courier New" panose="02070309020205020404" pitchFamily="49" charset="0"/>
              <a:buChar char="o"/>
            </a:pPr>
            <a:r>
              <a:rPr lang="en-US" sz="2400" dirty="0"/>
              <a:t>ARP poisoning</a:t>
            </a:r>
          </a:p>
          <a:p>
            <a:endParaRPr lang="en-US" sz="2400" dirty="0"/>
          </a:p>
          <a:p>
            <a:r>
              <a:rPr lang="en-US" sz="2400" dirty="0"/>
              <a:t>In our case, we will carry out the ARP poisoning attack.</a:t>
            </a:r>
          </a:p>
          <a:p>
            <a:endParaRPr lang="fr-FR" sz="2400" b="1" dirty="0"/>
          </a:p>
        </p:txBody>
      </p:sp>
    </p:spTree>
    <p:extLst>
      <p:ext uri="{BB962C8B-B14F-4D97-AF65-F5344CB8AC3E}">
        <p14:creationId xmlns:p14="http://schemas.microsoft.com/office/powerpoint/2010/main" val="3648228420"/>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1000"/>
                                        <p:tgtEl>
                                          <p:spTgt spid="2"/>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250" fill="hold"/>
                                        <p:tgtEl>
                                          <p:spTgt spid="2"/>
                                        </p:tgtEl>
                                        <p:attrNameLst>
                                          <p:attrName>ppt_x</p:attrName>
                                        </p:attrNameLst>
                                      </p:cBhvr>
                                      <p:tavLst>
                                        <p:tav tm="0">
                                          <p:val>
                                            <p:strVal val="#ppt_x"/>
                                          </p:val>
                                        </p:tav>
                                        <p:tav tm="100000">
                                          <p:val>
                                            <p:strVal val="#ppt_x"/>
                                          </p:val>
                                        </p:tav>
                                      </p:tavLst>
                                    </p:anim>
                                    <p:anim calcmode="lin" valueType="num">
                                      <p:cBhvr additive="base">
                                        <p:cTn id="32" dur="1250" fill="hold"/>
                                        <p:tgtEl>
                                          <p:spTgt spid="2"/>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1000"/>
                                        <p:tgtEl>
                                          <p:spTgt spid="8"/>
                                        </p:tgtEl>
                                      </p:cBhvr>
                                    </p:animEffect>
                                  </p:childTnLst>
                                </p:cTn>
                              </p:par>
                              <p:par>
                                <p:cTn id="36" presetID="2" presetClass="entr" presetSubtype="4" decel="100000" fill="hold" grpId="1"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1250" fill="hold"/>
                                        <p:tgtEl>
                                          <p:spTgt spid="8"/>
                                        </p:tgtEl>
                                        <p:attrNameLst>
                                          <p:attrName>ppt_x</p:attrName>
                                        </p:attrNameLst>
                                      </p:cBhvr>
                                      <p:tavLst>
                                        <p:tav tm="0">
                                          <p:val>
                                            <p:strVal val="#ppt_x"/>
                                          </p:val>
                                        </p:tav>
                                        <p:tav tm="100000">
                                          <p:val>
                                            <p:strVal val="#ppt_x"/>
                                          </p:val>
                                        </p:tav>
                                      </p:tavLst>
                                    </p:anim>
                                    <p:anim calcmode="lin" valueType="num">
                                      <p:cBhvr additive="base">
                                        <p:cTn id="39" dur="1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2" grpId="0"/>
      <p:bldP spid="2" grpId="1"/>
      <p:bldP spid="8" grpId="0"/>
      <p:bldP spid="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 name="TextBox 7">
            <a:extLst>
              <a:ext uri="{FF2B5EF4-FFF2-40B4-BE49-F238E27FC236}">
                <a16:creationId xmlns:a16="http://schemas.microsoft.com/office/drawing/2014/main" id="{CB2028BE-F665-D825-1377-BD432A61C14B}"/>
              </a:ext>
            </a:extLst>
          </p:cNvPr>
          <p:cNvSpPr txBox="1"/>
          <p:nvPr/>
        </p:nvSpPr>
        <p:spPr>
          <a:xfrm>
            <a:off x="1807285" y="963877"/>
            <a:ext cx="9806377" cy="830997"/>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r>
              <a:rPr lang="en-US" sz="2400" dirty="0"/>
              <a:t>We have set up a local network using a WIFI router. The LAN network consists of 3 PCs with the following addressing:</a:t>
            </a:r>
            <a:endParaRPr lang="fr-FR" sz="2400" dirty="0"/>
          </a:p>
        </p:txBody>
      </p:sp>
      <p:graphicFrame>
        <p:nvGraphicFramePr>
          <p:cNvPr id="3" name="Table 1">
            <a:extLst>
              <a:ext uri="{FF2B5EF4-FFF2-40B4-BE49-F238E27FC236}">
                <a16:creationId xmlns:a16="http://schemas.microsoft.com/office/drawing/2014/main" id="{DE839075-E098-1D50-79C2-5D7B2858D1FD}"/>
              </a:ext>
            </a:extLst>
          </p:cNvPr>
          <p:cNvGraphicFramePr>
            <a:graphicFrameLocks noGrp="1"/>
          </p:cNvGraphicFramePr>
          <p:nvPr>
            <p:extLst>
              <p:ext uri="{D42A27DB-BD31-4B8C-83A1-F6EECF244321}">
                <p14:modId xmlns:p14="http://schemas.microsoft.com/office/powerpoint/2010/main" val="4165979240"/>
              </p:ext>
            </p:extLst>
          </p:nvPr>
        </p:nvGraphicFramePr>
        <p:xfrm>
          <a:off x="1645322" y="2164206"/>
          <a:ext cx="10048840" cy="3383280"/>
        </p:xfrm>
        <a:graphic>
          <a:graphicData uri="http://schemas.openxmlformats.org/drawingml/2006/table">
            <a:tbl>
              <a:tblPr firstRow="1" bandRow="1">
                <a:tableStyleId>{5C22544A-7EE6-4342-B048-85BDC9FD1C3A}</a:tableStyleId>
              </a:tblPr>
              <a:tblGrid>
                <a:gridCol w="2512210">
                  <a:extLst>
                    <a:ext uri="{9D8B030D-6E8A-4147-A177-3AD203B41FA5}">
                      <a16:colId xmlns:a16="http://schemas.microsoft.com/office/drawing/2014/main" val="20000"/>
                    </a:ext>
                  </a:extLst>
                </a:gridCol>
                <a:gridCol w="2512210">
                  <a:extLst>
                    <a:ext uri="{9D8B030D-6E8A-4147-A177-3AD203B41FA5}">
                      <a16:colId xmlns:a16="http://schemas.microsoft.com/office/drawing/2014/main" val="20001"/>
                    </a:ext>
                  </a:extLst>
                </a:gridCol>
                <a:gridCol w="2512210">
                  <a:extLst>
                    <a:ext uri="{9D8B030D-6E8A-4147-A177-3AD203B41FA5}">
                      <a16:colId xmlns:a16="http://schemas.microsoft.com/office/drawing/2014/main" val="20002"/>
                    </a:ext>
                  </a:extLst>
                </a:gridCol>
                <a:gridCol w="2512210">
                  <a:extLst>
                    <a:ext uri="{9D8B030D-6E8A-4147-A177-3AD203B41FA5}">
                      <a16:colId xmlns:a16="http://schemas.microsoft.com/office/drawing/2014/main" val="20003"/>
                    </a:ext>
                  </a:extLst>
                </a:gridCol>
              </a:tblGrid>
              <a:tr h="351542">
                <a:tc>
                  <a:txBody>
                    <a:bodyPr/>
                    <a:lstStyle/>
                    <a:p>
                      <a:r>
                        <a:rPr lang="fr-FR" dirty="0"/>
                        <a:t>PC </a:t>
                      </a:r>
                      <a:r>
                        <a:rPr lang="fr-FR" dirty="0" err="1"/>
                        <a:t>Operation</a:t>
                      </a:r>
                      <a:r>
                        <a:rPr lang="fr-FR" dirty="0"/>
                        <a:t> System</a:t>
                      </a:r>
                    </a:p>
                  </a:txBody>
                  <a:tcPr/>
                </a:tc>
                <a:tc>
                  <a:txBody>
                    <a:bodyPr/>
                    <a:lstStyle/>
                    <a:p>
                      <a:r>
                        <a:rPr lang="fr-FR" dirty="0"/>
                        <a:t>IP Adresse</a:t>
                      </a:r>
                    </a:p>
                  </a:txBody>
                  <a:tcPr/>
                </a:tc>
                <a:tc>
                  <a:txBody>
                    <a:bodyPr/>
                    <a:lstStyle/>
                    <a:p>
                      <a:r>
                        <a:rPr lang="fr-FR" dirty="0" err="1"/>
                        <a:t>role</a:t>
                      </a:r>
                      <a:endParaRPr lang="fr-FR" dirty="0"/>
                    </a:p>
                  </a:txBody>
                  <a:tcPr/>
                </a:tc>
                <a:tc>
                  <a:txBody>
                    <a:bodyPr/>
                    <a:lstStyle/>
                    <a:p>
                      <a:r>
                        <a:rPr lang="fr-FR" dirty="0"/>
                        <a:t>Tools</a:t>
                      </a:r>
                    </a:p>
                  </a:txBody>
                  <a:tcPr/>
                </a:tc>
                <a:extLst>
                  <a:ext uri="{0D108BD9-81ED-4DB2-BD59-A6C34878D82A}">
                    <a16:rowId xmlns:a16="http://schemas.microsoft.com/office/drawing/2014/main" val="10000"/>
                  </a:ext>
                </a:extLst>
              </a:tr>
              <a:tr h="370840">
                <a:tc>
                  <a:txBody>
                    <a:bodyPr/>
                    <a:lstStyle/>
                    <a:p>
                      <a:r>
                        <a:rPr lang="fr-FR" dirty="0"/>
                        <a:t>WINDOWS 11</a:t>
                      </a:r>
                    </a:p>
                  </a:txBody>
                  <a:tcPr/>
                </a:tc>
                <a:tc>
                  <a:txBody>
                    <a:bodyPr/>
                    <a:lstStyle/>
                    <a:p>
                      <a:r>
                        <a:rPr lang="fr-FR" dirty="0"/>
                        <a:t>192.168.8.101/24</a:t>
                      </a:r>
                    </a:p>
                  </a:txBody>
                  <a:tcPr/>
                </a:tc>
                <a:tc>
                  <a:txBody>
                    <a:bodyPr/>
                    <a:lstStyle/>
                    <a:p>
                      <a:r>
                        <a:rPr lang="en-US" dirty="0"/>
                        <a:t>Broadcast the vehicle's video stream to the network</a:t>
                      </a:r>
                      <a:endParaRPr lang="fr-FR" dirty="0"/>
                    </a:p>
                  </a:txBody>
                  <a:tcPr/>
                </a:tc>
                <a:tc>
                  <a:txBody>
                    <a:bodyPr/>
                    <a:lstStyle/>
                    <a:p>
                      <a:r>
                        <a:rPr lang="fr-FR" dirty="0"/>
                        <a:t>OBS, NFS</a:t>
                      </a:r>
                    </a:p>
                  </a:txBody>
                  <a:tcPr/>
                </a:tc>
                <a:extLst>
                  <a:ext uri="{0D108BD9-81ED-4DB2-BD59-A6C34878D82A}">
                    <a16:rowId xmlns:a16="http://schemas.microsoft.com/office/drawing/2014/main" val="10001"/>
                  </a:ext>
                </a:extLst>
              </a:tr>
              <a:tr h="370840">
                <a:tc>
                  <a:txBody>
                    <a:bodyPr/>
                    <a:lstStyle/>
                    <a:p>
                      <a:r>
                        <a:rPr lang="fr-FR" dirty="0"/>
                        <a:t>MAC</a:t>
                      </a:r>
                    </a:p>
                  </a:txBody>
                  <a:tcPr/>
                </a:tc>
                <a:tc>
                  <a:txBody>
                    <a:bodyPr/>
                    <a:lstStyle/>
                    <a:p>
                      <a:r>
                        <a:rPr lang="fr-FR" dirty="0"/>
                        <a:t>192.168.8.100/24</a:t>
                      </a:r>
                    </a:p>
                  </a:txBody>
                  <a:tcPr/>
                </a:tc>
                <a:tc>
                  <a:txBody>
                    <a:bodyPr/>
                    <a:lstStyle/>
                    <a:p>
                      <a:r>
                        <a:rPr lang="en-US" dirty="0"/>
                        <a:t>Receive the video stream and display it on the MPV player</a:t>
                      </a:r>
                      <a:endParaRPr lang="fr-FR" dirty="0"/>
                    </a:p>
                  </a:txBody>
                  <a:tcPr/>
                </a:tc>
                <a:tc>
                  <a:txBody>
                    <a:bodyPr/>
                    <a:lstStyle/>
                    <a:p>
                      <a:r>
                        <a:rPr lang="fr-FR" dirty="0"/>
                        <a:t>MPV</a:t>
                      </a:r>
                    </a:p>
                  </a:txBody>
                  <a:tcPr/>
                </a:tc>
                <a:extLst>
                  <a:ext uri="{0D108BD9-81ED-4DB2-BD59-A6C34878D82A}">
                    <a16:rowId xmlns:a16="http://schemas.microsoft.com/office/drawing/2014/main" val="10002"/>
                  </a:ext>
                </a:extLst>
              </a:tr>
              <a:tr h="370840">
                <a:tc>
                  <a:txBody>
                    <a:bodyPr/>
                    <a:lstStyle/>
                    <a:p>
                      <a:r>
                        <a:rPr lang="fr-FR" dirty="0"/>
                        <a:t>Linux Ubuntu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192.168.8.102/24</a:t>
                      </a:r>
                    </a:p>
                    <a:p>
                      <a:endParaRPr lang="fr-FR" dirty="0"/>
                    </a:p>
                  </a:txBody>
                  <a:tcPr/>
                </a:tc>
                <a:tc>
                  <a:txBody>
                    <a:bodyPr/>
                    <a:lstStyle/>
                    <a:p>
                      <a:r>
                        <a:rPr lang="en-US" dirty="0"/>
                        <a:t>Perform the man-in-the-middle attack to intercept the video stream and view it.</a:t>
                      </a:r>
                      <a:endParaRPr lang="fr-FR" dirty="0"/>
                    </a:p>
                  </a:txBody>
                  <a:tcPr/>
                </a:tc>
                <a:tc>
                  <a:txBody>
                    <a:bodyPr/>
                    <a:lstStyle/>
                    <a:p>
                      <a:r>
                        <a:rPr lang="fr-FR" dirty="0" err="1"/>
                        <a:t>Ettercap</a:t>
                      </a:r>
                      <a:r>
                        <a:rPr lang="fr-FR" dirty="0"/>
                        <a:t>, </a:t>
                      </a:r>
                      <a:r>
                        <a:rPr lang="fr-FR" dirty="0" err="1"/>
                        <a:t>wireshark</a:t>
                      </a:r>
                      <a:r>
                        <a:rPr lang="fr-FR" dirty="0"/>
                        <a:t>, SCAPY, MPV</a:t>
                      </a:r>
                    </a:p>
                  </a:txBody>
                  <a:tcPr/>
                </a:tc>
                <a:extLst>
                  <a:ext uri="{0D108BD9-81ED-4DB2-BD59-A6C34878D82A}">
                    <a16:rowId xmlns:a16="http://schemas.microsoft.com/office/drawing/2014/main" val="10003"/>
                  </a:ext>
                </a:extLst>
              </a:tr>
            </a:tbl>
          </a:graphicData>
        </a:graphic>
      </p:graphicFrame>
      <p:sp>
        <p:nvSpPr>
          <p:cNvPr id="5" name="TextBox 2">
            <a:extLst>
              <a:ext uri="{FF2B5EF4-FFF2-40B4-BE49-F238E27FC236}">
                <a16:creationId xmlns:a16="http://schemas.microsoft.com/office/drawing/2014/main" id="{4035637F-94C8-828D-FF09-1231AD59F054}"/>
              </a:ext>
            </a:extLst>
          </p:cNvPr>
          <p:cNvSpPr txBox="1"/>
          <p:nvPr/>
        </p:nvSpPr>
        <p:spPr>
          <a:xfrm>
            <a:off x="1876428" y="256209"/>
            <a:ext cx="9806377"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fr-FR" sz="3200" b="1" dirty="0">
                <a:solidFill>
                  <a:srgbClr val="485BFF"/>
                </a:solidFill>
              </a:rPr>
              <a:t>Attack </a:t>
            </a:r>
            <a:r>
              <a:rPr lang="fr-FR" sz="3200" b="1" dirty="0" err="1">
                <a:solidFill>
                  <a:srgbClr val="485BFF"/>
                </a:solidFill>
              </a:rPr>
              <a:t>Preparation</a:t>
            </a:r>
            <a:r>
              <a:rPr lang="fr-FR" sz="3200" b="1" dirty="0">
                <a:solidFill>
                  <a:srgbClr val="485BFF"/>
                </a:solidFill>
              </a:rPr>
              <a:t> (1/2)</a:t>
            </a:r>
          </a:p>
        </p:txBody>
      </p:sp>
    </p:spTree>
    <p:extLst>
      <p:ext uri="{BB962C8B-B14F-4D97-AF65-F5344CB8AC3E}">
        <p14:creationId xmlns:p14="http://schemas.microsoft.com/office/powerpoint/2010/main" val="2860952735"/>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1000"/>
                                        <p:tgtEl>
                                          <p:spTgt spid="5"/>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250" fill="hold"/>
                                        <p:tgtEl>
                                          <p:spTgt spid="5"/>
                                        </p:tgtEl>
                                        <p:attrNameLst>
                                          <p:attrName>ppt_x</p:attrName>
                                        </p:attrNameLst>
                                      </p:cBhvr>
                                      <p:tavLst>
                                        <p:tav tm="0">
                                          <p:val>
                                            <p:strVal val="#ppt_x"/>
                                          </p:val>
                                        </p:tav>
                                        <p:tav tm="100000">
                                          <p:val>
                                            <p:strVal val="#ppt_x"/>
                                          </p:val>
                                        </p:tav>
                                      </p:tavLst>
                                    </p:anim>
                                    <p:anim calcmode="lin" valueType="num">
                                      <p:cBhvr additive="base">
                                        <p:cTn id="32" dur="1250" fill="hold"/>
                                        <p:tgtEl>
                                          <p:spTgt spid="5"/>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1000"/>
                                        <p:tgtEl>
                                          <p:spTgt spid="2"/>
                                        </p:tgtEl>
                                      </p:cBhvr>
                                    </p:animEffect>
                                  </p:childTnLst>
                                </p:cTn>
                              </p:par>
                              <p:par>
                                <p:cTn id="36" presetID="2" presetClass="entr" presetSubtype="4" decel="100000" fill="hold" grpId="1" nodeType="with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1250" fill="hold"/>
                                        <p:tgtEl>
                                          <p:spTgt spid="2"/>
                                        </p:tgtEl>
                                        <p:attrNameLst>
                                          <p:attrName>ppt_x</p:attrName>
                                        </p:attrNameLst>
                                      </p:cBhvr>
                                      <p:tavLst>
                                        <p:tav tm="0">
                                          <p:val>
                                            <p:strVal val="#ppt_x"/>
                                          </p:val>
                                        </p:tav>
                                        <p:tav tm="100000">
                                          <p:val>
                                            <p:strVal val="#ppt_x"/>
                                          </p:val>
                                        </p:tav>
                                      </p:tavLst>
                                    </p:anim>
                                    <p:anim calcmode="lin" valueType="num">
                                      <p:cBhvr additive="base">
                                        <p:cTn id="39" dur="1250" fill="hold"/>
                                        <p:tgtEl>
                                          <p:spTgt spid="2"/>
                                        </p:tgtEl>
                                        <p:attrNameLst>
                                          <p:attrName>ppt_y</p:attrName>
                                        </p:attrNameLst>
                                      </p:cBhvr>
                                      <p:tavLst>
                                        <p:tav tm="0">
                                          <p:val>
                                            <p:strVal val="1+#ppt_h/2"/>
                                          </p:val>
                                        </p:tav>
                                        <p:tav tm="100000">
                                          <p:val>
                                            <p:strVal val="#ppt_y"/>
                                          </p:val>
                                        </p:tav>
                                      </p:tavLst>
                                    </p:anim>
                                  </p:childTnLst>
                                </p:cTn>
                              </p:par>
                            </p:childTnLst>
                          </p:cTn>
                        </p:par>
                        <p:par>
                          <p:cTn id="40" fill="hold">
                            <p:stCondLst>
                              <p:cond delay="1250"/>
                            </p:stCondLst>
                            <p:childTnLst>
                              <p:par>
                                <p:cTn id="41" presetID="42"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2" grpId="0"/>
      <p:bldP spid="2" grpId="1"/>
      <p:bldP spid="5" grpId="0"/>
      <p:bldP spid="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 name="TextBox 2">
            <a:extLst>
              <a:ext uri="{FF2B5EF4-FFF2-40B4-BE49-F238E27FC236}">
                <a16:creationId xmlns:a16="http://schemas.microsoft.com/office/drawing/2014/main" id="{E5CC0983-A768-8AC0-8EB9-68AFAA4AFAE7}"/>
              </a:ext>
            </a:extLst>
          </p:cNvPr>
          <p:cNvSpPr txBox="1"/>
          <p:nvPr/>
        </p:nvSpPr>
        <p:spPr>
          <a:xfrm>
            <a:off x="1876428" y="256209"/>
            <a:ext cx="9806377"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fr-FR" sz="3200" b="1" dirty="0">
                <a:solidFill>
                  <a:srgbClr val="485BFF"/>
                </a:solidFill>
              </a:rPr>
              <a:t>Attack </a:t>
            </a:r>
            <a:r>
              <a:rPr lang="fr-FR" sz="3200" b="1" dirty="0" err="1">
                <a:solidFill>
                  <a:srgbClr val="485BFF"/>
                </a:solidFill>
              </a:rPr>
              <a:t>Preparation</a:t>
            </a:r>
            <a:r>
              <a:rPr lang="fr-FR" sz="3200" b="1" dirty="0">
                <a:solidFill>
                  <a:srgbClr val="485BFF"/>
                </a:solidFill>
              </a:rPr>
              <a:t> (2/2)</a:t>
            </a:r>
          </a:p>
        </p:txBody>
      </p:sp>
      <p:sp>
        <p:nvSpPr>
          <p:cNvPr id="3" name="TextBox 7">
            <a:extLst>
              <a:ext uri="{FF2B5EF4-FFF2-40B4-BE49-F238E27FC236}">
                <a16:creationId xmlns:a16="http://schemas.microsoft.com/office/drawing/2014/main" id="{35919DCF-70AC-53D2-AA71-8419073CC0A0}"/>
              </a:ext>
            </a:extLst>
          </p:cNvPr>
          <p:cNvSpPr txBox="1"/>
          <p:nvPr/>
        </p:nvSpPr>
        <p:spPr>
          <a:xfrm>
            <a:off x="1393157" y="845542"/>
            <a:ext cx="10365773" cy="1200329"/>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r>
              <a:rPr lang="en-US" sz="2400" dirty="0"/>
              <a:t>On the WINDOWS 11 machine, we configured OBS and broadcasted the video stream using the UDP protocol to the Mac machine (192.168.8.100). The Mac machine receives the video, allowing us to start our attack.</a:t>
            </a:r>
            <a:endParaRPr lang="fr-FR" sz="2400" dirty="0"/>
          </a:p>
        </p:txBody>
      </p:sp>
      <p:pic>
        <p:nvPicPr>
          <p:cNvPr id="5" name="Picture 1">
            <a:extLst>
              <a:ext uri="{FF2B5EF4-FFF2-40B4-BE49-F238E27FC236}">
                <a16:creationId xmlns:a16="http://schemas.microsoft.com/office/drawing/2014/main" id="{3B334F4D-DF4B-7179-E427-0E7A6FB259B6}"/>
              </a:ext>
            </a:extLst>
          </p:cNvPr>
          <p:cNvPicPr>
            <a:picLocks noChangeAspect="1"/>
          </p:cNvPicPr>
          <p:nvPr/>
        </p:nvPicPr>
        <p:blipFill>
          <a:blip r:embed="rId4"/>
          <a:stretch>
            <a:fillRect/>
          </a:stretch>
        </p:blipFill>
        <p:spPr>
          <a:xfrm>
            <a:off x="1226383" y="2173045"/>
            <a:ext cx="5658522" cy="4017414"/>
          </a:xfrm>
          <a:prstGeom prst="rect">
            <a:avLst/>
          </a:prstGeom>
        </p:spPr>
      </p:pic>
      <p:pic>
        <p:nvPicPr>
          <p:cNvPr id="7" name="Picture 3">
            <a:extLst>
              <a:ext uri="{FF2B5EF4-FFF2-40B4-BE49-F238E27FC236}">
                <a16:creationId xmlns:a16="http://schemas.microsoft.com/office/drawing/2014/main" id="{74440D47-E180-D661-0566-8FCDF1CECAC8}"/>
              </a:ext>
            </a:extLst>
          </p:cNvPr>
          <p:cNvPicPr>
            <a:picLocks noChangeAspect="1"/>
          </p:cNvPicPr>
          <p:nvPr/>
        </p:nvPicPr>
        <p:blipFill>
          <a:blip r:embed="rId5"/>
          <a:stretch>
            <a:fillRect/>
          </a:stretch>
        </p:blipFill>
        <p:spPr>
          <a:xfrm>
            <a:off x="7842513" y="1711659"/>
            <a:ext cx="3754234" cy="1225180"/>
          </a:xfrm>
          <a:prstGeom prst="rect">
            <a:avLst/>
          </a:prstGeom>
        </p:spPr>
      </p:pic>
      <p:pic>
        <p:nvPicPr>
          <p:cNvPr id="8" name="Picture 4">
            <a:extLst>
              <a:ext uri="{FF2B5EF4-FFF2-40B4-BE49-F238E27FC236}">
                <a16:creationId xmlns:a16="http://schemas.microsoft.com/office/drawing/2014/main" id="{6B0C50BC-19C2-DB20-56D5-B69165FA8E94}"/>
              </a:ext>
            </a:extLst>
          </p:cNvPr>
          <p:cNvPicPr>
            <a:picLocks noChangeAspect="1"/>
          </p:cNvPicPr>
          <p:nvPr/>
        </p:nvPicPr>
        <p:blipFill>
          <a:blip r:embed="rId6"/>
          <a:stretch>
            <a:fillRect/>
          </a:stretch>
        </p:blipFill>
        <p:spPr>
          <a:xfrm>
            <a:off x="6895842" y="2979866"/>
            <a:ext cx="5249546" cy="3146045"/>
          </a:xfrm>
          <a:prstGeom prst="rect">
            <a:avLst/>
          </a:prstGeom>
        </p:spPr>
      </p:pic>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3407016829"/>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1000"/>
                                        <p:tgtEl>
                                          <p:spTgt spid="2"/>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250" fill="hold"/>
                                        <p:tgtEl>
                                          <p:spTgt spid="2"/>
                                        </p:tgtEl>
                                        <p:attrNameLst>
                                          <p:attrName>ppt_x</p:attrName>
                                        </p:attrNameLst>
                                      </p:cBhvr>
                                      <p:tavLst>
                                        <p:tav tm="0">
                                          <p:val>
                                            <p:strVal val="#ppt_x"/>
                                          </p:val>
                                        </p:tav>
                                        <p:tav tm="100000">
                                          <p:val>
                                            <p:strVal val="#ppt_x"/>
                                          </p:val>
                                        </p:tav>
                                      </p:tavLst>
                                    </p:anim>
                                    <p:anim calcmode="lin" valueType="num">
                                      <p:cBhvr additive="base">
                                        <p:cTn id="32" dur="1250" fill="hold"/>
                                        <p:tgtEl>
                                          <p:spTgt spid="2"/>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1000"/>
                                        <p:tgtEl>
                                          <p:spTgt spid="3"/>
                                        </p:tgtEl>
                                      </p:cBhvr>
                                    </p:animEffect>
                                  </p:childTnLst>
                                </p:cTn>
                              </p:par>
                              <p:par>
                                <p:cTn id="36" presetID="2" presetClass="entr" presetSubtype="4" decel="100000" fill="hold" grpId="1" nodeType="with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1250" fill="hold"/>
                                        <p:tgtEl>
                                          <p:spTgt spid="3"/>
                                        </p:tgtEl>
                                        <p:attrNameLst>
                                          <p:attrName>ppt_x</p:attrName>
                                        </p:attrNameLst>
                                      </p:cBhvr>
                                      <p:tavLst>
                                        <p:tav tm="0">
                                          <p:val>
                                            <p:strVal val="#ppt_x"/>
                                          </p:val>
                                        </p:tav>
                                        <p:tav tm="100000">
                                          <p:val>
                                            <p:strVal val="#ppt_x"/>
                                          </p:val>
                                        </p:tav>
                                      </p:tavLst>
                                    </p:anim>
                                    <p:anim calcmode="lin" valueType="num">
                                      <p:cBhvr additive="base">
                                        <p:cTn id="39" dur="1250" fill="hold"/>
                                        <p:tgtEl>
                                          <p:spTgt spid="3"/>
                                        </p:tgtEl>
                                        <p:attrNameLst>
                                          <p:attrName>ppt_y</p:attrName>
                                        </p:attrNameLst>
                                      </p:cBhvr>
                                      <p:tavLst>
                                        <p:tav tm="0">
                                          <p:val>
                                            <p:strVal val="1+#ppt_h/2"/>
                                          </p:val>
                                        </p:tav>
                                        <p:tav tm="100000">
                                          <p:val>
                                            <p:strVal val="#ppt_y"/>
                                          </p:val>
                                        </p:tav>
                                      </p:tavLst>
                                    </p:anim>
                                  </p:childTnLst>
                                </p:cTn>
                              </p:par>
                            </p:childTnLst>
                          </p:cTn>
                        </p:par>
                        <p:par>
                          <p:cTn id="40" fill="hold">
                            <p:stCondLst>
                              <p:cond delay="1250"/>
                            </p:stCondLst>
                            <p:childTnLst>
                              <p:par>
                                <p:cTn id="41" presetID="42"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1000"/>
                                        <p:tgtEl>
                                          <p:spTgt spid="8"/>
                                        </p:tgtEl>
                                      </p:cBhvr>
                                    </p:animEffect>
                                    <p:anim calcmode="lin" valueType="num">
                                      <p:cBhvr>
                                        <p:cTn id="54" dur="1000" fill="hold"/>
                                        <p:tgtEl>
                                          <p:spTgt spid="8"/>
                                        </p:tgtEl>
                                        <p:attrNameLst>
                                          <p:attrName>ppt_x</p:attrName>
                                        </p:attrNameLst>
                                      </p:cBhvr>
                                      <p:tavLst>
                                        <p:tav tm="0">
                                          <p:val>
                                            <p:strVal val="#ppt_x"/>
                                          </p:val>
                                        </p:tav>
                                        <p:tav tm="100000">
                                          <p:val>
                                            <p:strVal val="#ppt_x"/>
                                          </p:val>
                                        </p:tav>
                                      </p:tavLst>
                                    </p:anim>
                                    <p:anim calcmode="lin" valueType="num">
                                      <p:cBhvr>
                                        <p:cTn id="5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2" grpId="0"/>
      <p:bldP spid="2" grpId="1"/>
      <p:bldP spid="3" grpId="0"/>
      <p:bldP spid="3"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5" name="TextBox 7">
            <a:extLst>
              <a:ext uri="{FF2B5EF4-FFF2-40B4-BE49-F238E27FC236}">
                <a16:creationId xmlns:a16="http://schemas.microsoft.com/office/drawing/2014/main" id="{B9F28303-DEA5-C76B-85F9-639346782E4E}"/>
              </a:ext>
            </a:extLst>
          </p:cNvPr>
          <p:cNvSpPr txBox="1"/>
          <p:nvPr/>
        </p:nvSpPr>
        <p:spPr>
          <a:xfrm>
            <a:off x="1807285" y="148632"/>
            <a:ext cx="10071749"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en-US" sz="3200" b="1" dirty="0">
                <a:solidFill>
                  <a:srgbClr val="485BFF"/>
                </a:solidFill>
              </a:rPr>
              <a:t>Attack Execution (1/3)</a:t>
            </a:r>
            <a:endParaRPr lang="fr-FR" sz="3200" b="1" dirty="0">
              <a:solidFill>
                <a:srgbClr val="485BFF"/>
              </a:solidFill>
            </a:endParaRPr>
          </a:p>
        </p:txBody>
      </p:sp>
      <p:sp>
        <p:nvSpPr>
          <p:cNvPr id="2" name="TextBox 7">
            <a:extLst>
              <a:ext uri="{FF2B5EF4-FFF2-40B4-BE49-F238E27FC236}">
                <a16:creationId xmlns:a16="http://schemas.microsoft.com/office/drawing/2014/main" id="{784BF0E4-22ED-85CE-699C-5B9A5D61D4C1}"/>
              </a:ext>
            </a:extLst>
          </p:cNvPr>
          <p:cNvSpPr txBox="1"/>
          <p:nvPr/>
        </p:nvSpPr>
        <p:spPr>
          <a:xfrm>
            <a:off x="1409255" y="1523276"/>
            <a:ext cx="10365773" cy="830997"/>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r>
              <a:rPr lang="en-US" sz="2400" dirty="0"/>
              <a:t>Our attack involves ARP poisoning as a man-in-the-middle type. Before launching the attack, we first present the ARP tables of the MAC and WINDOWS machines.</a:t>
            </a:r>
            <a:endParaRPr lang="fr-FR" sz="2400" dirty="0"/>
          </a:p>
        </p:txBody>
      </p:sp>
      <p:pic>
        <p:nvPicPr>
          <p:cNvPr id="3" name="Picture 4">
            <a:extLst>
              <a:ext uri="{FF2B5EF4-FFF2-40B4-BE49-F238E27FC236}">
                <a16:creationId xmlns:a16="http://schemas.microsoft.com/office/drawing/2014/main" id="{93A5F667-5969-99A7-FDF5-4AC66FEF24F7}"/>
              </a:ext>
            </a:extLst>
          </p:cNvPr>
          <p:cNvPicPr>
            <a:picLocks noChangeAspect="1"/>
          </p:cNvPicPr>
          <p:nvPr/>
        </p:nvPicPr>
        <p:blipFill>
          <a:blip r:embed="rId4"/>
          <a:stretch>
            <a:fillRect/>
          </a:stretch>
        </p:blipFill>
        <p:spPr>
          <a:xfrm>
            <a:off x="1333954" y="2660045"/>
            <a:ext cx="5109883" cy="3385754"/>
          </a:xfrm>
          <a:prstGeom prst="rect">
            <a:avLst/>
          </a:prstGeom>
        </p:spPr>
      </p:pic>
      <p:pic>
        <p:nvPicPr>
          <p:cNvPr id="5" name="Picture 5">
            <a:extLst>
              <a:ext uri="{FF2B5EF4-FFF2-40B4-BE49-F238E27FC236}">
                <a16:creationId xmlns:a16="http://schemas.microsoft.com/office/drawing/2014/main" id="{6D6F673A-9C6C-D6A1-464C-B6CD04E7C69D}"/>
              </a:ext>
            </a:extLst>
          </p:cNvPr>
          <p:cNvPicPr>
            <a:picLocks noChangeAspect="1"/>
          </p:cNvPicPr>
          <p:nvPr/>
        </p:nvPicPr>
        <p:blipFill>
          <a:blip r:embed="rId5"/>
          <a:stretch>
            <a:fillRect/>
          </a:stretch>
        </p:blipFill>
        <p:spPr>
          <a:xfrm>
            <a:off x="6511023" y="2660045"/>
            <a:ext cx="5677392" cy="2116352"/>
          </a:xfrm>
          <a:prstGeom prst="rect">
            <a:avLst/>
          </a:prstGeom>
        </p:spPr>
      </p:pic>
    </p:spTree>
    <p:extLst>
      <p:ext uri="{BB962C8B-B14F-4D97-AF65-F5344CB8AC3E}">
        <p14:creationId xmlns:p14="http://schemas.microsoft.com/office/powerpoint/2010/main" val="2815779"/>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up)">
                                      <p:cBhvr>
                                        <p:cTn id="28" dur="1000"/>
                                        <p:tgtEl>
                                          <p:spTgt spid="25"/>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250" fill="hold"/>
                                        <p:tgtEl>
                                          <p:spTgt spid="25"/>
                                        </p:tgtEl>
                                        <p:attrNameLst>
                                          <p:attrName>ppt_x</p:attrName>
                                        </p:attrNameLst>
                                      </p:cBhvr>
                                      <p:tavLst>
                                        <p:tav tm="0">
                                          <p:val>
                                            <p:strVal val="#ppt_x"/>
                                          </p:val>
                                        </p:tav>
                                        <p:tav tm="100000">
                                          <p:val>
                                            <p:strVal val="#ppt_x"/>
                                          </p:val>
                                        </p:tav>
                                      </p:tavLst>
                                    </p:anim>
                                    <p:anim calcmode="lin" valueType="num">
                                      <p:cBhvr additive="base">
                                        <p:cTn id="32" dur="1250" fill="hold"/>
                                        <p:tgtEl>
                                          <p:spTgt spid="25"/>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1000"/>
                                        <p:tgtEl>
                                          <p:spTgt spid="2"/>
                                        </p:tgtEl>
                                      </p:cBhvr>
                                    </p:animEffect>
                                  </p:childTnLst>
                                </p:cTn>
                              </p:par>
                              <p:par>
                                <p:cTn id="36" presetID="2" presetClass="entr" presetSubtype="4" decel="100000" fill="hold" grpId="1" nodeType="with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1250" fill="hold"/>
                                        <p:tgtEl>
                                          <p:spTgt spid="2"/>
                                        </p:tgtEl>
                                        <p:attrNameLst>
                                          <p:attrName>ppt_x</p:attrName>
                                        </p:attrNameLst>
                                      </p:cBhvr>
                                      <p:tavLst>
                                        <p:tav tm="0">
                                          <p:val>
                                            <p:strVal val="#ppt_x"/>
                                          </p:val>
                                        </p:tav>
                                        <p:tav tm="100000">
                                          <p:val>
                                            <p:strVal val="#ppt_x"/>
                                          </p:val>
                                        </p:tav>
                                      </p:tavLst>
                                    </p:anim>
                                    <p:anim calcmode="lin" valueType="num">
                                      <p:cBhvr additive="base">
                                        <p:cTn id="39" dur="1250" fill="hold"/>
                                        <p:tgtEl>
                                          <p:spTgt spid="2"/>
                                        </p:tgtEl>
                                        <p:attrNameLst>
                                          <p:attrName>ppt_y</p:attrName>
                                        </p:attrNameLst>
                                      </p:cBhvr>
                                      <p:tavLst>
                                        <p:tav tm="0">
                                          <p:val>
                                            <p:strVal val="1+#ppt_h/2"/>
                                          </p:val>
                                        </p:tav>
                                        <p:tav tm="100000">
                                          <p:val>
                                            <p:strVal val="#ppt_y"/>
                                          </p:val>
                                        </p:tav>
                                      </p:tavLst>
                                    </p:anim>
                                  </p:childTnLst>
                                </p:cTn>
                              </p:par>
                            </p:childTnLst>
                          </p:cTn>
                        </p:par>
                        <p:par>
                          <p:cTn id="40" fill="hold">
                            <p:stCondLst>
                              <p:cond delay="1250"/>
                            </p:stCondLst>
                            <p:childTnLst>
                              <p:par>
                                <p:cTn id="41" presetID="42"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1000"/>
                                        <p:tgtEl>
                                          <p:spTgt spid="5"/>
                                        </p:tgtEl>
                                      </p:cBhvr>
                                    </p:animEffect>
                                    <p:anim calcmode="lin" valueType="num">
                                      <p:cBhvr>
                                        <p:cTn id="49" dur="1000" fill="hold"/>
                                        <p:tgtEl>
                                          <p:spTgt spid="5"/>
                                        </p:tgtEl>
                                        <p:attrNameLst>
                                          <p:attrName>ppt_x</p:attrName>
                                        </p:attrNameLst>
                                      </p:cBhvr>
                                      <p:tavLst>
                                        <p:tav tm="0">
                                          <p:val>
                                            <p:strVal val="#ppt_x"/>
                                          </p:val>
                                        </p:tav>
                                        <p:tav tm="100000">
                                          <p:val>
                                            <p:strVal val="#ppt_x"/>
                                          </p:val>
                                        </p:tav>
                                      </p:tavLst>
                                    </p:anim>
                                    <p:anim calcmode="lin" valueType="num">
                                      <p:cBhvr>
                                        <p:cTn id="5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25" grpId="0"/>
      <p:bldP spid="25" grpId="1"/>
      <p:bldP spid="2" grpId="0"/>
      <p:bldP spid="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5"/>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 name="TextBox 7">
            <a:extLst>
              <a:ext uri="{FF2B5EF4-FFF2-40B4-BE49-F238E27FC236}">
                <a16:creationId xmlns:a16="http://schemas.microsoft.com/office/drawing/2014/main" id="{5503E3B8-6AA9-5053-A16F-346676FFD5CE}"/>
              </a:ext>
            </a:extLst>
          </p:cNvPr>
          <p:cNvSpPr txBox="1"/>
          <p:nvPr/>
        </p:nvSpPr>
        <p:spPr>
          <a:xfrm>
            <a:off x="1807285" y="148632"/>
            <a:ext cx="10071749"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en-US" sz="3200" b="1" dirty="0">
                <a:solidFill>
                  <a:srgbClr val="485BFF"/>
                </a:solidFill>
              </a:rPr>
              <a:t>Attack Execution (2/3)</a:t>
            </a:r>
            <a:endParaRPr lang="fr-FR" sz="3200" b="1" dirty="0">
              <a:solidFill>
                <a:srgbClr val="485BFF"/>
              </a:solidFill>
            </a:endParaRPr>
          </a:p>
        </p:txBody>
      </p:sp>
      <p:sp>
        <p:nvSpPr>
          <p:cNvPr id="3" name="TextBox 7">
            <a:extLst>
              <a:ext uri="{FF2B5EF4-FFF2-40B4-BE49-F238E27FC236}">
                <a16:creationId xmlns:a16="http://schemas.microsoft.com/office/drawing/2014/main" id="{3270C737-1572-F931-6145-710208F89E00}"/>
              </a:ext>
            </a:extLst>
          </p:cNvPr>
          <p:cNvSpPr txBox="1"/>
          <p:nvPr/>
        </p:nvSpPr>
        <p:spPr>
          <a:xfrm>
            <a:off x="1871836" y="953119"/>
            <a:ext cx="8455506" cy="830997"/>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r>
              <a:rPr lang="en-US" sz="2400" dirty="0"/>
              <a:t>From the Linux-Ubuntu machine, we launch the ARP poisoning attack targeting the MAC and WINDOWS machines.</a:t>
            </a:r>
            <a:endParaRPr lang="fr-FR" sz="2400" dirty="0"/>
          </a:p>
        </p:txBody>
      </p:sp>
      <p:pic>
        <p:nvPicPr>
          <p:cNvPr id="5" name="arp_poisoning">
            <a:hlinkClick r:id="" action="ppaction://media"/>
            <a:extLst>
              <a:ext uri="{FF2B5EF4-FFF2-40B4-BE49-F238E27FC236}">
                <a16:creationId xmlns:a16="http://schemas.microsoft.com/office/drawing/2014/main" id="{D3ADFA09-2A29-E478-9DBA-9976E0AE2A7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36781" y="1837905"/>
            <a:ext cx="8290560" cy="4334295"/>
          </a:xfrm>
          <a:prstGeom prst="rect">
            <a:avLst/>
          </a:prstGeom>
        </p:spPr>
      </p:pic>
    </p:spTree>
    <p:extLst>
      <p:ext uri="{BB962C8B-B14F-4D97-AF65-F5344CB8AC3E}">
        <p14:creationId xmlns:p14="http://schemas.microsoft.com/office/powerpoint/2010/main" val="1779868518"/>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1000"/>
                                        <p:tgtEl>
                                          <p:spTgt spid="2"/>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250" fill="hold"/>
                                        <p:tgtEl>
                                          <p:spTgt spid="2"/>
                                        </p:tgtEl>
                                        <p:attrNameLst>
                                          <p:attrName>ppt_x</p:attrName>
                                        </p:attrNameLst>
                                      </p:cBhvr>
                                      <p:tavLst>
                                        <p:tav tm="0">
                                          <p:val>
                                            <p:strVal val="#ppt_x"/>
                                          </p:val>
                                        </p:tav>
                                        <p:tav tm="100000">
                                          <p:val>
                                            <p:strVal val="#ppt_x"/>
                                          </p:val>
                                        </p:tav>
                                      </p:tavLst>
                                    </p:anim>
                                    <p:anim calcmode="lin" valueType="num">
                                      <p:cBhvr additive="base">
                                        <p:cTn id="32" dur="1250" fill="hold"/>
                                        <p:tgtEl>
                                          <p:spTgt spid="2"/>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1000"/>
                                        <p:tgtEl>
                                          <p:spTgt spid="3"/>
                                        </p:tgtEl>
                                      </p:cBhvr>
                                    </p:animEffect>
                                  </p:childTnLst>
                                </p:cTn>
                              </p:par>
                              <p:par>
                                <p:cTn id="36" presetID="2" presetClass="entr" presetSubtype="4" decel="100000" fill="hold" grpId="1" nodeType="with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1250" fill="hold"/>
                                        <p:tgtEl>
                                          <p:spTgt spid="3"/>
                                        </p:tgtEl>
                                        <p:attrNameLst>
                                          <p:attrName>ppt_x</p:attrName>
                                        </p:attrNameLst>
                                      </p:cBhvr>
                                      <p:tavLst>
                                        <p:tav tm="0">
                                          <p:val>
                                            <p:strVal val="#ppt_x"/>
                                          </p:val>
                                        </p:tav>
                                        <p:tav tm="100000">
                                          <p:val>
                                            <p:strVal val="#ppt_x"/>
                                          </p:val>
                                        </p:tav>
                                      </p:tavLst>
                                    </p:anim>
                                    <p:anim calcmode="lin" valueType="num">
                                      <p:cBhvr additive="base">
                                        <p:cTn id="39" dur="1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27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44" restart="whenNotActive" fill="hold" evtFilter="cancelBubble" nodeType="interactiveSeq">
                <p:stCondLst>
                  <p:cond evt="onClick" delay="0">
                    <p:tgtEl>
                      <p:spTgt spid="5"/>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5"/>
                                        </p:tgtEl>
                                      </p:cBhvr>
                                    </p:cmd>
                                  </p:childTnLst>
                                </p:cTn>
                              </p:par>
                            </p:childTnLst>
                          </p:cTn>
                        </p:par>
                      </p:childTnLst>
                    </p:cTn>
                  </p:par>
                </p:childTnLst>
              </p:cTn>
              <p:nextCondLst>
                <p:cond evt="onClick" delay="0">
                  <p:tgtEl>
                    <p:spTgt spid="5"/>
                  </p:tgtEl>
                </p:cond>
              </p:nextCondLst>
            </p:seq>
            <p:video>
              <p:cMediaNode vol="80000">
                <p:cTn id="49" fill="hold" display="0">
                  <p:stCondLst>
                    <p:cond delay="indefinite"/>
                  </p:stCondLst>
                </p:cTn>
                <p:tgtEl>
                  <p:spTgt spid="5"/>
                </p:tgtEl>
              </p:cMediaNode>
            </p:video>
          </p:childTnLst>
        </p:cTn>
      </p:par>
    </p:tnLst>
    <p:bldLst>
      <p:bldP spid="89" grpId="0" animBg="1"/>
      <p:bldP spid="89" grpId="1" animBg="1"/>
      <p:bldP spid="2" grpId="0"/>
      <p:bldP spid="2" grpId="1"/>
      <p:bldP spid="3" grpId="0"/>
      <p:bldP spid="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5" name="TextBox 7">
            <a:extLst>
              <a:ext uri="{FF2B5EF4-FFF2-40B4-BE49-F238E27FC236}">
                <a16:creationId xmlns:a16="http://schemas.microsoft.com/office/drawing/2014/main" id="{B9F28303-DEA5-C76B-85F9-639346782E4E}"/>
              </a:ext>
            </a:extLst>
          </p:cNvPr>
          <p:cNvSpPr txBox="1"/>
          <p:nvPr/>
        </p:nvSpPr>
        <p:spPr>
          <a:xfrm>
            <a:off x="1807285" y="148632"/>
            <a:ext cx="10071749"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en-US" sz="3200" b="1" dirty="0">
                <a:solidFill>
                  <a:srgbClr val="485BFF"/>
                </a:solidFill>
              </a:rPr>
              <a:t>Attack Execution (3/3)</a:t>
            </a:r>
            <a:endParaRPr lang="fr-FR" sz="3200" b="1" dirty="0">
              <a:solidFill>
                <a:srgbClr val="485BFF"/>
              </a:solidFill>
            </a:endParaRPr>
          </a:p>
        </p:txBody>
      </p:sp>
      <p:sp>
        <p:nvSpPr>
          <p:cNvPr id="2" name="TextBox 7">
            <a:extLst>
              <a:ext uri="{FF2B5EF4-FFF2-40B4-BE49-F238E27FC236}">
                <a16:creationId xmlns:a16="http://schemas.microsoft.com/office/drawing/2014/main" id="{98006F81-EC88-4C41-6045-6E555248F4DD}"/>
              </a:ext>
            </a:extLst>
          </p:cNvPr>
          <p:cNvSpPr txBox="1"/>
          <p:nvPr/>
        </p:nvSpPr>
        <p:spPr>
          <a:xfrm>
            <a:off x="1495318" y="953119"/>
            <a:ext cx="9316120" cy="46166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r>
              <a:rPr lang="en-US" sz="2400" dirty="0"/>
              <a:t>After the attack, we can observe what happened in the ARP table of the target machines.</a:t>
            </a:r>
            <a:endParaRPr lang="fr-FR" sz="2400" dirty="0"/>
          </a:p>
        </p:txBody>
      </p:sp>
      <p:pic>
        <p:nvPicPr>
          <p:cNvPr id="3" name="Picture 1">
            <a:extLst>
              <a:ext uri="{FF2B5EF4-FFF2-40B4-BE49-F238E27FC236}">
                <a16:creationId xmlns:a16="http://schemas.microsoft.com/office/drawing/2014/main" id="{84B901EC-866B-2E6C-CA46-3E353A3C3702}"/>
              </a:ext>
            </a:extLst>
          </p:cNvPr>
          <p:cNvPicPr>
            <a:picLocks noChangeAspect="1"/>
          </p:cNvPicPr>
          <p:nvPr/>
        </p:nvPicPr>
        <p:blipFill>
          <a:blip r:embed="rId4"/>
          <a:stretch>
            <a:fillRect/>
          </a:stretch>
        </p:blipFill>
        <p:spPr>
          <a:xfrm>
            <a:off x="1183156" y="1699707"/>
            <a:ext cx="5282200" cy="3270325"/>
          </a:xfrm>
          <a:prstGeom prst="rect">
            <a:avLst/>
          </a:prstGeom>
        </p:spPr>
      </p:pic>
      <p:pic>
        <p:nvPicPr>
          <p:cNvPr id="5" name="Picture 4">
            <a:extLst>
              <a:ext uri="{FF2B5EF4-FFF2-40B4-BE49-F238E27FC236}">
                <a16:creationId xmlns:a16="http://schemas.microsoft.com/office/drawing/2014/main" id="{CC5C7949-4EF6-0989-9666-31622C3A264D}"/>
              </a:ext>
            </a:extLst>
          </p:cNvPr>
          <p:cNvPicPr>
            <a:picLocks noChangeAspect="1"/>
          </p:cNvPicPr>
          <p:nvPr/>
        </p:nvPicPr>
        <p:blipFill>
          <a:blip r:embed="rId5"/>
          <a:stretch>
            <a:fillRect/>
          </a:stretch>
        </p:blipFill>
        <p:spPr>
          <a:xfrm>
            <a:off x="6582498" y="1699707"/>
            <a:ext cx="5562888" cy="1979408"/>
          </a:xfrm>
          <a:prstGeom prst="rect">
            <a:avLst/>
          </a:prstGeom>
        </p:spPr>
      </p:pic>
    </p:spTree>
    <p:extLst>
      <p:ext uri="{BB962C8B-B14F-4D97-AF65-F5344CB8AC3E}">
        <p14:creationId xmlns:p14="http://schemas.microsoft.com/office/powerpoint/2010/main" val="3495602550"/>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up)">
                                      <p:cBhvr>
                                        <p:cTn id="28" dur="1000"/>
                                        <p:tgtEl>
                                          <p:spTgt spid="25"/>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250" fill="hold"/>
                                        <p:tgtEl>
                                          <p:spTgt spid="25"/>
                                        </p:tgtEl>
                                        <p:attrNameLst>
                                          <p:attrName>ppt_x</p:attrName>
                                        </p:attrNameLst>
                                      </p:cBhvr>
                                      <p:tavLst>
                                        <p:tav tm="0">
                                          <p:val>
                                            <p:strVal val="#ppt_x"/>
                                          </p:val>
                                        </p:tav>
                                        <p:tav tm="100000">
                                          <p:val>
                                            <p:strVal val="#ppt_x"/>
                                          </p:val>
                                        </p:tav>
                                      </p:tavLst>
                                    </p:anim>
                                    <p:anim calcmode="lin" valueType="num">
                                      <p:cBhvr additive="base">
                                        <p:cTn id="32" dur="1250" fill="hold"/>
                                        <p:tgtEl>
                                          <p:spTgt spid="25"/>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1000"/>
                                        <p:tgtEl>
                                          <p:spTgt spid="2"/>
                                        </p:tgtEl>
                                      </p:cBhvr>
                                    </p:animEffect>
                                  </p:childTnLst>
                                </p:cTn>
                              </p:par>
                              <p:par>
                                <p:cTn id="36" presetID="2" presetClass="entr" presetSubtype="4" decel="100000" fill="hold" grpId="1" nodeType="with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1250" fill="hold"/>
                                        <p:tgtEl>
                                          <p:spTgt spid="2"/>
                                        </p:tgtEl>
                                        <p:attrNameLst>
                                          <p:attrName>ppt_x</p:attrName>
                                        </p:attrNameLst>
                                      </p:cBhvr>
                                      <p:tavLst>
                                        <p:tav tm="0">
                                          <p:val>
                                            <p:strVal val="#ppt_x"/>
                                          </p:val>
                                        </p:tav>
                                        <p:tav tm="100000">
                                          <p:val>
                                            <p:strVal val="#ppt_x"/>
                                          </p:val>
                                        </p:tav>
                                      </p:tavLst>
                                    </p:anim>
                                    <p:anim calcmode="lin" valueType="num">
                                      <p:cBhvr additive="base">
                                        <p:cTn id="39" dur="1250" fill="hold"/>
                                        <p:tgtEl>
                                          <p:spTgt spid="2"/>
                                        </p:tgtEl>
                                        <p:attrNameLst>
                                          <p:attrName>ppt_y</p:attrName>
                                        </p:attrNameLst>
                                      </p:cBhvr>
                                      <p:tavLst>
                                        <p:tav tm="0">
                                          <p:val>
                                            <p:strVal val="1+#ppt_h/2"/>
                                          </p:val>
                                        </p:tav>
                                        <p:tav tm="100000">
                                          <p:val>
                                            <p:strVal val="#ppt_y"/>
                                          </p:val>
                                        </p:tav>
                                      </p:tavLst>
                                    </p:anim>
                                  </p:childTnLst>
                                </p:cTn>
                              </p:par>
                            </p:childTnLst>
                          </p:cTn>
                        </p:par>
                        <p:par>
                          <p:cTn id="40" fill="hold">
                            <p:stCondLst>
                              <p:cond delay="1250"/>
                            </p:stCondLst>
                            <p:childTnLst>
                              <p:par>
                                <p:cTn id="41" presetID="42"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1000"/>
                                        <p:tgtEl>
                                          <p:spTgt spid="5"/>
                                        </p:tgtEl>
                                      </p:cBhvr>
                                    </p:animEffect>
                                    <p:anim calcmode="lin" valueType="num">
                                      <p:cBhvr>
                                        <p:cTn id="49" dur="1000" fill="hold"/>
                                        <p:tgtEl>
                                          <p:spTgt spid="5"/>
                                        </p:tgtEl>
                                        <p:attrNameLst>
                                          <p:attrName>ppt_x</p:attrName>
                                        </p:attrNameLst>
                                      </p:cBhvr>
                                      <p:tavLst>
                                        <p:tav tm="0">
                                          <p:val>
                                            <p:strVal val="#ppt_x"/>
                                          </p:val>
                                        </p:tav>
                                        <p:tav tm="100000">
                                          <p:val>
                                            <p:strVal val="#ppt_x"/>
                                          </p:val>
                                        </p:tav>
                                      </p:tavLst>
                                    </p:anim>
                                    <p:anim calcmode="lin" valueType="num">
                                      <p:cBhvr>
                                        <p:cTn id="5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25" grpId="0"/>
      <p:bldP spid="25" grpId="1"/>
      <p:bldP spid="2" grpId="0"/>
      <p:bldP spid="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5"/>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 name="TextBox 7">
            <a:extLst>
              <a:ext uri="{FF2B5EF4-FFF2-40B4-BE49-F238E27FC236}">
                <a16:creationId xmlns:a16="http://schemas.microsoft.com/office/drawing/2014/main" id="{D9DF18CA-6093-7844-DB2A-DF8AFC2BDF0B}"/>
              </a:ext>
            </a:extLst>
          </p:cNvPr>
          <p:cNvSpPr txBox="1"/>
          <p:nvPr/>
        </p:nvSpPr>
        <p:spPr>
          <a:xfrm>
            <a:off x="1563448" y="1013107"/>
            <a:ext cx="10365773" cy="830997"/>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r>
              <a:rPr lang="en-US" sz="2400" dirty="0"/>
              <a:t>We can observe on Wireshark all the packets read by the attacking machine. Using the SCAPY library, we can record the packets as an MP4 file and play the content using an MPV player.</a:t>
            </a:r>
            <a:endParaRPr lang="fr-FR" sz="2400" dirty="0"/>
          </a:p>
        </p:txBody>
      </p:sp>
      <p:pic>
        <p:nvPicPr>
          <p:cNvPr id="3" name="VN20240419_231850">
            <a:hlinkClick r:id="" action="ppaction://media"/>
            <a:extLst>
              <a:ext uri="{FF2B5EF4-FFF2-40B4-BE49-F238E27FC236}">
                <a16:creationId xmlns:a16="http://schemas.microsoft.com/office/drawing/2014/main" id="{B505CC03-E76A-4254-34A4-A255606B99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399604" y="2055336"/>
            <a:ext cx="7486454" cy="4211131"/>
          </a:xfrm>
          <a:prstGeom prst="rect">
            <a:avLst/>
          </a:prstGeom>
        </p:spPr>
      </p:pic>
      <p:sp>
        <p:nvSpPr>
          <p:cNvPr id="5" name="TextBox 2">
            <a:extLst>
              <a:ext uri="{FF2B5EF4-FFF2-40B4-BE49-F238E27FC236}">
                <a16:creationId xmlns:a16="http://schemas.microsoft.com/office/drawing/2014/main" id="{44C0126A-F7DC-1B4E-24BD-58A9E058056C}"/>
              </a:ext>
            </a:extLst>
          </p:cNvPr>
          <p:cNvSpPr txBox="1"/>
          <p:nvPr/>
        </p:nvSpPr>
        <p:spPr>
          <a:xfrm>
            <a:off x="2108496" y="256209"/>
            <a:ext cx="8326418"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fr-FR" sz="3200" b="1" dirty="0">
                <a:solidFill>
                  <a:srgbClr val="485BFF"/>
                </a:solidFill>
              </a:rPr>
              <a:t>Exploitation of the Attack</a:t>
            </a:r>
          </a:p>
        </p:txBody>
      </p:sp>
    </p:spTree>
    <p:extLst>
      <p:ext uri="{BB962C8B-B14F-4D97-AF65-F5344CB8AC3E}">
        <p14:creationId xmlns:p14="http://schemas.microsoft.com/office/powerpoint/2010/main" val="4164356058"/>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1000"/>
                                        <p:tgtEl>
                                          <p:spTgt spid="2"/>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250" fill="hold"/>
                                        <p:tgtEl>
                                          <p:spTgt spid="2"/>
                                        </p:tgtEl>
                                        <p:attrNameLst>
                                          <p:attrName>ppt_x</p:attrName>
                                        </p:attrNameLst>
                                      </p:cBhvr>
                                      <p:tavLst>
                                        <p:tav tm="0">
                                          <p:val>
                                            <p:strVal val="#ppt_x"/>
                                          </p:val>
                                        </p:tav>
                                        <p:tav tm="100000">
                                          <p:val>
                                            <p:strVal val="#ppt_x"/>
                                          </p:val>
                                        </p:tav>
                                      </p:tavLst>
                                    </p:anim>
                                    <p:anim calcmode="lin" valueType="num">
                                      <p:cBhvr additive="base">
                                        <p:cTn id="32" dur="1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53777" fill="hold"/>
                                        <p:tgtEl>
                                          <p:spTgt spid="3"/>
                                        </p:tgtEl>
                                      </p:cBhvr>
                                    </p:cmd>
                                  </p:childTnLst>
                                </p:cTn>
                              </p:par>
                              <p:par>
                                <p:cTn id="37" presetID="22" presetClass="entr" presetSubtype="1"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up)">
                                      <p:cBhvr>
                                        <p:cTn id="39" dur="1000"/>
                                        <p:tgtEl>
                                          <p:spTgt spid="5"/>
                                        </p:tgtEl>
                                      </p:cBhvr>
                                    </p:animEffect>
                                  </p:childTnLst>
                                </p:cTn>
                              </p:par>
                              <p:par>
                                <p:cTn id="40" presetID="2" presetClass="entr" presetSubtype="4" decel="100000" fill="hold" grpId="1" nodeType="with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1250" fill="hold"/>
                                        <p:tgtEl>
                                          <p:spTgt spid="5"/>
                                        </p:tgtEl>
                                        <p:attrNameLst>
                                          <p:attrName>ppt_x</p:attrName>
                                        </p:attrNameLst>
                                      </p:cBhvr>
                                      <p:tavLst>
                                        <p:tav tm="0">
                                          <p:val>
                                            <p:strVal val="#ppt_x"/>
                                          </p:val>
                                        </p:tav>
                                        <p:tav tm="100000">
                                          <p:val>
                                            <p:strVal val="#ppt_x"/>
                                          </p:val>
                                        </p:tav>
                                      </p:tavLst>
                                    </p:anim>
                                    <p:anim calcmode="lin" valueType="num">
                                      <p:cBhvr additive="base">
                                        <p:cTn id="43"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4" restart="whenNotActive" fill="hold" evtFilter="cancelBubble" nodeType="interactiveSeq">
                <p:stCondLst>
                  <p:cond evt="onClick" delay="0">
                    <p:tgtEl>
                      <p:spTgt spid="3"/>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3"/>
                                        </p:tgtEl>
                                      </p:cBhvr>
                                    </p:cmd>
                                  </p:childTnLst>
                                </p:cTn>
                              </p:par>
                            </p:childTnLst>
                          </p:cTn>
                        </p:par>
                      </p:childTnLst>
                    </p:cTn>
                  </p:par>
                </p:childTnLst>
              </p:cTn>
              <p:nextCondLst>
                <p:cond evt="onClick" delay="0">
                  <p:tgtEl>
                    <p:spTgt spid="3"/>
                  </p:tgtEl>
                </p:cond>
              </p:nextCondLst>
            </p:seq>
            <p:video>
              <p:cMediaNode vol="80000">
                <p:cTn id="49" fill="hold" display="0">
                  <p:stCondLst>
                    <p:cond delay="indefinite"/>
                  </p:stCondLst>
                </p:cTn>
                <p:tgtEl>
                  <p:spTgt spid="3"/>
                </p:tgtEl>
              </p:cMediaNode>
            </p:video>
          </p:childTnLst>
        </p:cTn>
      </p:par>
    </p:tnLst>
    <p:bldLst>
      <p:bldP spid="89" grpId="0" animBg="1"/>
      <p:bldP spid="89" grpId="1" animBg="1"/>
      <p:bldP spid="2" grpId="0"/>
      <p:bldP spid="2" grpId="1"/>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TextBox 7">
            <a:extLst>
              <a:ext uri="{FF2B5EF4-FFF2-40B4-BE49-F238E27FC236}">
                <a16:creationId xmlns:a16="http://schemas.microsoft.com/office/drawing/2014/main" id="{D24334F9-1043-7DB0-4EC5-BB080F010318}"/>
              </a:ext>
            </a:extLst>
          </p:cNvPr>
          <p:cNvSpPr txBox="1"/>
          <p:nvPr/>
        </p:nvSpPr>
        <p:spPr>
          <a:xfrm>
            <a:off x="1807285" y="1236330"/>
            <a:ext cx="9653602" cy="1938992"/>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buFont typeface="Courier New" panose="02070309020205020404" pitchFamily="49" charset="0"/>
              <a:buChar char="o"/>
            </a:pPr>
            <a:r>
              <a:rPr lang="en-US" sz="2400" dirty="0"/>
              <a:t>The attack was successfully carried out. </a:t>
            </a:r>
          </a:p>
          <a:p>
            <a:pPr marL="342900" indent="-342900">
              <a:buFont typeface="Courier New" panose="02070309020205020404" pitchFamily="49" charset="0"/>
              <a:buChar char="o"/>
            </a:pPr>
            <a:r>
              <a:rPr lang="en-US" sz="2400" dirty="0"/>
              <a:t>We were able to read the packets exchanged between the 2 target machines using Wireshark.</a:t>
            </a:r>
          </a:p>
          <a:p>
            <a:pPr marL="342900" indent="-342900">
              <a:buFont typeface="Courier New" panose="02070309020205020404" pitchFamily="49" charset="0"/>
              <a:buChar char="o"/>
            </a:pPr>
            <a:r>
              <a:rPr lang="en-US" sz="2400" dirty="0"/>
              <a:t>With the SCAPY library, we recorded the content of these packets into an MP4 file and played it with the MPV player.</a:t>
            </a:r>
            <a:endParaRPr lang="fr-FR" sz="2400" dirty="0"/>
          </a:p>
        </p:txBody>
      </p:sp>
      <p:sp>
        <p:nvSpPr>
          <p:cNvPr id="8" name="TextBox 2">
            <a:extLst>
              <a:ext uri="{FF2B5EF4-FFF2-40B4-BE49-F238E27FC236}">
                <a16:creationId xmlns:a16="http://schemas.microsoft.com/office/drawing/2014/main" id="{8AB94131-37BC-9BF9-EB09-CE39259B67F3}"/>
              </a:ext>
            </a:extLst>
          </p:cNvPr>
          <p:cNvSpPr txBox="1"/>
          <p:nvPr/>
        </p:nvSpPr>
        <p:spPr>
          <a:xfrm>
            <a:off x="802263" y="172492"/>
            <a:ext cx="11058861"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fr-FR" sz="3200" b="1" dirty="0">
                <a:solidFill>
                  <a:srgbClr val="485BFF"/>
                </a:solidFill>
              </a:rPr>
              <a:t>Attack Conclusion</a:t>
            </a:r>
          </a:p>
        </p:txBody>
      </p:sp>
    </p:spTree>
    <p:extLst>
      <p:ext uri="{BB962C8B-B14F-4D97-AF65-F5344CB8AC3E}">
        <p14:creationId xmlns:p14="http://schemas.microsoft.com/office/powerpoint/2010/main" val="2410524544"/>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up)">
                                      <p:cBhvr>
                                        <p:cTn id="28" dur="1000"/>
                                        <p:tgtEl>
                                          <p:spTgt spid="8"/>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250" fill="hold"/>
                                        <p:tgtEl>
                                          <p:spTgt spid="8"/>
                                        </p:tgtEl>
                                        <p:attrNameLst>
                                          <p:attrName>ppt_x</p:attrName>
                                        </p:attrNameLst>
                                      </p:cBhvr>
                                      <p:tavLst>
                                        <p:tav tm="0">
                                          <p:val>
                                            <p:strVal val="#ppt_x"/>
                                          </p:val>
                                        </p:tav>
                                        <p:tav tm="100000">
                                          <p:val>
                                            <p:strVal val="#ppt_x"/>
                                          </p:val>
                                        </p:tav>
                                      </p:tavLst>
                                    </p:anim>
                                    <p:anim calcmode="lin" valueType="num">
                                      <p:cBhvr additive="base">
                                        <p:cTn id="32" dur="1250" fill="hold"/>
                                        <p:tgtEl>
                                          <p:spTgt spid="8"/>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1000"/>
                                        <p:tgtEl>
                                          <p:spTgt spid="7"/>
                                        </p:tgtEl>
                                      </p:cBhvr>
                                    </p:animEffect>
                                  </p:childTnLst>
                                </p:cTn>
                              </p:par>
                              <p:par>
                                <p:cTn id="36" presetID="2" presetClass="entr" presetSubtype="4" decel="100000" fill="hold" grpId="1"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1250" fill="hold"/>
                                        <p:tgtEl>
                                          <p:spTgt spid="7"/>
                                        </p:tgtEl>
                                        <p:attrNameLst>
                                          <p:attrName>ppt_x</p:attrName>
                                        </p:attrNameLst>
                                      </p:cBhvr>
                                      <p:tavLst>
                                        <p:tav tm="0">
                                          <p:val>
                                            <p:strVal val="#ppt_x"/>
                                          </p:val>
                                        </p:tav>
                                        <p:tav tm="100000">
                                          <p:val>
                                            <p:strVal val="#ppt_x"/>
                                          </p:val>
                                        </p:tav>
                                      </p:tavLst>
                                    </p:anim>
                                    <p:anim calcmode="lin" valueType="num">
                                      <p:cBhvr additive="base">
                                        <p:cTn id="39" dur="1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7" grpId="0"/>
      <p:bldP spid="7" grpId="1"/>
      <p:bldP spid="8" grpId="0"/>
      <p:bldP spid="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a:extLst>
              <a:ext uri="{FF2B5EF4-FFF2-40B4-BE49-F238E27FC236}">
                <a16:creationId xmlns:a16="http://schemas.microsoft.com/office/drawing/2014/main" id="{64CAE3B2-40C4-969A-C64F-ECE30D98CA8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2776" r="22776"/>
          <a:stretch/>
        </p:blipFill>
        <p:spPr>
          <a:xfrm>
            <a:off x="0" y="-108000"/>
            <a:ext cx="6096000" cy="6474946"/>
          </a:xfrm>
        </p:spPr>
      </p:pic>
      <p:sp>
        <p:nvSpPr>
          <p:cNvPr id="14" name="Rectangle: Top Corners Rounded 13">
            <a:extLst>
              <a:ext uri="{FF2B5EF4-FFF2-40B4-BE49-F238E27FC236}">
                <a16:creationId xmlns:a16="http://schemas.microsoft.com/office/drawing/2014/main" id="{E58BC819-3322-9E35-59C4-8AA36B2D9CF0}"/>
              </a:ext>
            </a:extLst>
          </p:cNvPr>
          <p:cNvSpPr/>
          <p:nvPr/>
        </p:nvSpPr>
        <p:spPr>
          <a:xfrm rot="16200000" flipH="1">
            <a:off x="7253548" y="163450"/>
            <a:ext cx="3272970" cy="6743082"/>
          </a:xfrm>
          <a:prstGeom prst="round2SameRect">
            <a:avLst>
              <a:gd name="adj1" fmla="val 50000"/>
              <a:gd name="adj2" fmla="val 0"/>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endParaRPr>
          </a:p>
        </p:txBody>
      </p:sp>
      <p:sp>
        <p:nvSpPr>
          <p:cNvPr id="25" name="TextBox 24">
            <a:extLst>
              <a:ext uri="{FF2B5EF4-FFF2-40B4-BE49-F238E27FC236}">
                <a16:creationId xmlns:a16="http://schemas.microsoft.com/office/drawing/2014/main" id="{2623D763-A216-0650-55BC-C1AE3FF37C35}"/>
              </a:ext>
            </a:extLst>
          </p:cNvPr>
          <p:cNvSpPr txBox="1"/>
          <p:nvPr/>
        </p:nvSpPr>
        <p:spPr>
          <a:xfrm>
            <a:off x="5518492" y="2274838"/>
            <a:ext cx="1968758" cy="2308324"/>
          </a:xfrm>
          <a:prstGeom prst="rect">
            <a:avLst/>
          </a:prstGeom>
          <a:noFill/>
        </p:spPr>
        <p:txBody>
          <a:bodyPr wrap="square" rtlCol="0">
            <a:spAutoFit/>
          </a:bodyPr>
          <a:lstStyle/>
          <a:p>
            <a:r>
              <a:rPr lang="en-ID" sz="14400" b="1" dirty="0">
                <a:solidFill>
                  <a:srgbClr val="485BFF"/>
                </a:solidFill>
                <a:effectLst>
                  <a:outerShdw blurRad="101600" dist="63500" dir="10800000" algn="r" rotWithShape="0">
                    <a:srgbClr val="485BFF">
                      <a:alpha val="25000"/>
                    </a:srgbClr>
                  </a:outerShdw>
                </a:effectLst>
                <a:latin typeface="Be Vietnam Pro Medium"/>
              </a:rPr>
              <a:t>6</a:t>
            </a:r>
            <a:r>
              <a:rPr lang="en-ID" sz="14400" b="1" dirty="0">
                <a:solidFill>
                  <a:srgbClr val="FE6346"/>
                </a:solidFill>
                <a:effectLst>
                  <a:outerShdw blurRad="101600" dist="63500" dir="10800000" algn="r" rotWithShape="0">
                    <a:srgbClr val="485BFF">
                      <a:alpha val="25000"/>
                    </a:srgbClr>
                  </a:outerShdw>
                </a:effectLst>
                <a:latin typeface="Be Vietnam Pro Medium"/>
              </a:rPr>
              <a:t>.</a:t>
            </a:r>
          </a:p>
        </p:txBody>
      </p:sp>
      <p:sp>
        <p:nvSpPr>
          <p:cNvPr id="27" name="Rectangle 26">
            <a:extLst>
              <a:ext uri="{FF2B5EF4-FFF2-40B4-BE49-F238E27FC236}">
                <a16:creationId xmlns:a16="http://schemas.microsoft.com/office/drawing/2014/main" id="{1C386BE2-57DF-5C39-806B-C97170AABC0D}"/>
              </a:ext>
            </a:extLst>
          </p:cNvPr>
          <p:cNvSpPr/>
          <p:nvPr/>
        </p:nvSpPr>
        <p:spPr>
          <a:xfrm>
            <a:off x="7017748" y="2778270"/>
            <a:ext cx="5174252" cy="2181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fr-FR" sz="2800" b="1" spc="-300" dirty="0">
                <a:solidFill>
                  <a:srgbClr val="FE6346"/>
                </a:solidFill>
                <a:latin typeface="Be Vietnam Pro Medium"/>
              </a:rPr>
              <a:t> </a:t>
            </a:r>
            <a:r>
              <a:rPr lang="fr-FR" sz="2800" b="1" spc="-300" dirty="0" err="1">
                <a:solidFill>
                  <a:srgbClr val="FE6346"/>
                </a:solidFill>
                <a:latin typeface="Be Vietnam Pro Medium"/>
              </a:rPr>
              <a:t>Deni</a:t>
            </a:r>
            <a:r>
              <a:rPr lang="fr-FR" sz="2800" b="1" spc="-300" dirty="0">
                <a:solidFill>
                  <a:srgbClr val="FE6346"/>
                </a:solidFill>
                <a:latin typeface="Be Vietnam Pro Medium"/>
              </a:rPr>
              <a:t> al of Service Attack</a:t>
            </a:r>
            <a:endParaRPr lang="en-US" sz="2800" b="1" spc="-300" dirty="0">
              <a:solidFill>
                <a:srgbClr val="FE6346"/>
              </a:solidFill>
              <a:latin typeface="Be Vietnam Pro Medium"/>
            </a:endParaRPr>
          </a:p>
        </p:txBody>
      </p:sp>
    </p:spTree>
    <p:extLst>
      <p:ext uri="{BB962C8B-B14F-4D97-AF65-F5344CB8AC3E}">
        <p14:creationId xmlns:p14="http://schemas.microsoft.com/office/powerpoint/2010/main" val="268714348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par>
                                <p:cTn id="8" presetID="2" presetClass="entr" presetSubtype="2" decel="10000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250" fill="hold"/>
                                        <p:tgtEl>
                                          <p:spTgt spid="14"/>
                                        </p:tgtEl>
                                        <p:attrNameLst>
                                          <p:attrName>ppt_x</p:attrName>
                                        </p:attrNameLst>
                                      </p:cBhvr>
                                      <p:tavLst>
                                        <p:tav tm="0">
                                          <p:val>
                                            <p:strVal val="1+#ppt_w/2"/>
                                          </p:val>
                                        </p:tav>
                                        <p:tav tm="100000">
                                          <p:val>
                                            <p:strVal val="#ppt_x"/>
                                          </p:val>
                                        </p:tav>
                                      </p:tavLst>
                                    </p:anim>
                                    <p:anim calcmode="lin" valueType="num">
                                      <p:cBhvr additive="base">
                                        <p:cTn id="11" dur="1250" fill="hold"/>
                                        <p:tgtEl>
                                          <p:spTgt spid="14"/>
                                        </p:tgtEl>
                                        <p:attrNameLst>
                                          <p:attrName>ppt_y</p:attrName>
                                        </p:attrNameLst>
                                      </p:cBhvr>
                                      <p:tavLst>
                                        <p:tav tm="0">
                                          <p:val>
                                            <p:strVal val="#ppt_y"/>
                                          </p:val>
                                        </p:tav>
                                        <p:tav tm="100000">
                                          <p:val>
                                            <p:strVal val="#ppt_y"/>
                                          </p:val>
                                        </p:tav>
                                      </p:tavLst>
                                    </p:anim>
                                  </p:childTnLst>
                                </p:cTn>
                              </p:par>
                              <p:par>
                                <p:cTn id="12" presetID="22" presetClass="entr" presetSubtype="8"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1000"/>
                                        <p:tgtEl>
                                          <p:spTgt spid="27"/>
                                        </p:tgtEl>
                                      </p:cBhvr>
                                    </p:animEffect>
                                  </p:childTnLst>
                                </p:cTn>
                              </p:par>
                              <p:par>
                                <p:cTn id="15" presetID="2" presetClass="entr" presetSubtype="2" decel="100000" fill="hold" grpId="1"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1250" fill="hold"/>
                                        <p:tgtEl>
                                          <p:spTgt spid="27"/>
                                        </p:tgtEl>
                                        <p:attrNameLst>
                                          <p:attrName>ppt_x</p:attrName>
                                        </p:attrNameLst>
                                      </p:cBhvr>
                                      <p:tavLst>
                                        <p:tav tm="0">
                                          <p:val>
                                            <p:strVal val="1+#ppt_w/2"/>
                                          </p:val>
                                        </p:tav>
                                        <p:tav tm="100000">
                                          <p:val>
                                            <p:strVal val="#ppt_x"/>
                                          </p:val>
                                        </p:tav>
                                      </p:tavLst>
                                    </p:anim>
                                    <p:anim calcmode="lin" valueType="num">
                                      <p:cBhvr additive="base">
                                        <p:cTn id="18" dur="12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7" grpId="0" animBg="1"/>
      <p:bldP spid="2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a:extLst>
              <a:ext uri="{FF2B5EF4-FFF2-40B4-BE49-F238E27FC236}">
                <a16:creationId xmlns:a16="http://schemas.microsoft.com/office/drawing/2014/main" id="{64CAE3B2-40C4-969A-C64F-ECE30D98CA8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6738" r="6738"/>
          <a:stretch/>
        </p:blipFill>
        <p:spPr>
          <a:xfrm>
            <a:off x="0" y="0"/>
            <a:ext cx="6095999" cy="6366946"/>
          </a:xfrm>
        </p:spPr>
      </p:pic>
      <p:sp>
        <p:nvSpPr>
          <p:cNvPr id="14" name="Rectangle: Top Corners Rounded 13">
            <a:extLst>
              <a:ext uri="{FF2B5EF4-FFF2-40B4-BE49-F238E27FC236}">
                <a16:creationId xmlns:a16="http://schemas.microsoft.com/office/drawing/2014/main" id="{E58BC819-3322-9E35-59C4-8AA36B2D9CF0}"/>
              </a:ext>
            </a:extLst>
          </p:cNvPr>
          <p:cNvSpPr/>
          <p:nvPr/>
        </p:nvSpPr>
        <p:spPr>
          <a:xfrm rot="16200000" flipH="1">
            <a:off x="7253548" y="163450"/>
            <a:ext cx="3272970" cy="6743082"/>
          </a:xfrm>
          <a:prstGeom prst="round2SameRect">
            <a:avLst>
              <a:gd name="adj1" fmla="val 50000"/>
              <a:gd name="adj2" fmla="val 0"/>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TextBox 24">
            <a:extLst>
              <a:ext uri="{FF2B5EF4-FFF2-40B4-BE49-F238E27FC236}">
                <a16:creationId xmlns:a16="http://schemas.microsoft.com/office/drawing/2014/main" id="{2623D763-A216-0650-55BC-C1AE3FF37C35}"/>
              </a:ext>
            </a:extLst>
          </p:cNvPr>
          <p:cNvSpPr txBox="1"/>
          <p:nvPr/>
        </p:nvSpPr>
        <p:spPr>
          <a:xfrm>
            <a:off x="5518492" y="2274838"/>
            <a:ext cx="1968758" cy="2308324"/>
          </a:xfrm>
          <a:prstGeom prst="rect">
            <a:avLst/>
          </a:prstGeom>
          <a:noFill/>
        </p:spPr>
        <p:txBody>
          <a:bodyPr wrap="square" rtlCol="0">
            <a:spAutoFit/>
          </a:bodyPr>
          <a:lstStyle/>
          <a:p>
            <a:r>
              <a:rPr lang="en-ID" sz="14400" b="1" dirty="0">
                <a:solidFill>
                  <a:schemeClr val="accent1"/>
                </a:solidFill>
                <a:effectLst>
                  <a:outerShdw blurRad="101600" dist="63500" dir="10800000" algn="r" rotWithShape="0">
                    <a:schemeClr val="accent1">
                      <a:alpha val="25000"/>
                    </a:schemeClr>
                  </a:outerShdw>
                </a:effectLst>
                <a:latin typeface="+mj-lt"/>
              </a:rPr>
              <a:t>1</a:t>
            </a:r>
            <a:r>
              <a:rPr lang="en-ID" sz="14400" b="1" dirty="0">
                <a:solidFill>
                  <a:schemeClr val="accent2"/>
                </a:solidFill>
                <a:effectLst>
                  <a:outerShdw blurRad="101600" dist="63500" dir="10800000" algn="r" rotWithShape="0">
                    <a:schemeClr val="accent1">
                      <a:alpha val="25000"/>
                    </a:schemeClr>
                  </a:outerShdw>
                </a:effectLst>
                <a:latin typeface="+mj-lt"/>
              </a:rPr>
              <a:t>.</a:t>
            </a:r>
          </a:p>
        </p:txBody>
      </p:sp>
      <p:sp>
        <p:nvSpPr>
          <p:cNvPr id="27" name="Rectangle 26">
            <a:extLst>
              <a:ext uri="{FF2B5EF4-FFF2-40B4-BE49-F238E27FC236}">
                <a16:creationId xmlns:a16="http://schemas.microsoft.com/office/drawing/2014/main" id="{1C386BE2-57DF-5C39-806B-C97170AABC0D}"/>
              </a:ext>
            </a:extLst>
          </p:cNvPr>
          <p:cNvSpPr/>
          <p:nvPr/>
        </p:nvSpPr>
        <p:spPr>
          <a:xfrm>
            <a:off x="7753620" y="2338387"/>
            <a:ext cx="4596744" cy="2181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2" name="TextBox 11">
            <a:extLst>
              <a:ext uri="{FF2B5EF4-FFF2-40B4-BE49-F238E27FC236}">
                <a16:creationId xmlns:a16="http://schemas.microsoft.com/office/drawing/2014/main" id="{BE218B3F-4E17-D899-9BEA-8C5AD9AACA0B}"/>
              </a:ext>
            </a:extLst>
          </p:cNvPr>
          <p:cNvSpPr txBox="1"/>
          <p:nvPr/>
        </p:nvSpPr>
        <p:spPr>
          <a:xfrm>
            <a:off x="6892650" y="3359426"/>
            <a:ext cx="5170724" cy="864211"/>
          </a:xfrm>
          <a:prstGeom prst="rect">
            <a:avLst/>
          </a:prstGeom>
          <a:noFill/>
        </p:spPr>
        <p:txBody>
          <a:bodyPr wrap="square" rtlCol="0">
            <a:spAutoFit/>
          </a:bodyPr>
          <a:lstStyle/>
          <a:p>
            <a:pPr>
              <a:lnSpc>
                <a:spcPct val="110000"/>
              </a:lnSpc>
            </a:pPr>
            <a:r>
              <a:rPr lang="fr-FR" sz="4800" b="1" spc="-300" dirty="0">
                <a:solidFill>
                  <a:schemeClr val="accent2"/>
                </a:solidFill>
                <a:latin typeface="+mj-lt"/>
              </a:rPr>
              <a:t>Introduction</a:t>
            </a:r>
            <a:endParaRPr lang="en-US" sz="4800" b="1" spc="-300" dirty="0">
              <a:solidFill>
                <a:schemeClr val="accent2"/>
              </a:solidFill>
              <a:latin typeface="+mj-lt"/>
            </a:endParaRPr>
          </a:p>
        </p:txBody>
      </p:sp>
    </p:spTree>
    <p:extLst>
      <p:ext uri="{BB962C8B-B14F-4D97-AF65-F5344CB8AC3E}">
        <p14:creationId xmlns:p14="http://schemas.microsoft.com/office/powerpoint/2010/main" val="247709154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par>
                                <p:cTn id="8" presetID="2" presetClass="entr" presetSubtype="2" decel="10000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250" fill="hold"/>
                                        <p:tgtEl>
                                          <p:spTgt spid="14"/>
                                        </p:tgtEl>
                                        <p:attrNameLst>
                                          <p:attrName>ppt_x</p:attrName>
                                        </p:attrNameLst>
                                      </p:cBhvr>
                                      <p:tavLst>
                                        <p:tav tm="0">
                                          <p:val>
                                            <p:strVal val="1+#ppt_w/2"/>
                                          </p:val>
                                        </p:tav>
                                        <p:tav tm="100000">
                                          <p:val>
                                            <p:strVal val="#ppt_x"/>
                                          </p:val>
                                        </p:tav>
                                      </p:tavLst>
                                    </p:anim>
                                    <p:anim calcmode="lin" valueType="num">
                                      <p:cBhvr additive="base">
                                        <p:cTn id="11" dur="1250" fill="hold"/>
                                        <p:tgtEl>
                                          <p:spTgt spid="14"/>
                                        </p:tgtEl>
                                        <p:attrNameLst>
                                          <p:attrName>ppt_y</p:attrName>
                                        </p:attrNameLst>
                                      </p:cBhvr>
                                      <p:tavLst>
                                        <p:tav tm="0">
                                          <p:val>
                                            <p:strVal val="#ppt_y"/>
                                          </p:val>
                                        </p:tav>
                                        <p:tav tm="100000">
                                          <p:val>
                                            <p:strVal val="#ppt_y"/>
                                          </p:val>
                                        </p:tav>
                                      </p:tavLst>
                                    </p:anim>
                                  </p:childTnLst>
                                </p:cTn>
                              </p:par>
                              <p:par>
                                <p:cTn id="12" presetID="22" presetClass="entr" presetSubtype="8"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1000"/>
                                        <p:tgtEl>
                                          <p:spTgt spid="27"/>
                                        </p:tgtEl>
                                      </p:cBhvr>
                                    </p:animEffect>
                                  </p:childTnLst>
                                </p:cTn>
                              </p:par>
                              <p:par>
                                <p:cTn id="15" presetID="2" presetClass="entr" presetSubtype="2" decel="100000" fill="hold" grpId="1"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1250" fill="hold"/>
                                        <p:tgtEl>
                                          <p:spTgt spid="27"/>
                                        </p:tgtEl>
                                        <p:attrNameLst>
                                          <p:attrName>ppt_x</p:attrName>
                                        </p:attrNameLst>
                                      </p:cBhvr>
                                      <p:tavLst>
                                        <p:tav tm="0">
                                          <p:val>
                                            <p:strVal val="1+#ppt_w/2"/>
                                          </p:val>
                                        </p:tav>
                                        <p:tav tm="100000">
                                          <p:val>
                                            <p:strVal val="#ppt_x"/>
                                          </p:val>
                                        </p:tav>
                                      </p:tavLst>
                                    </p:anim>
                                    <p:anim calcmode="lin" valueType="num">
                                      <p:cBhvr additive="base">
                                        <p:cTn id="18" dur="1250" fill="hold"/>
                                        <p:tgtEl>
                                          <p:spTgt spid="27"/>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1000"/>
                                        <p:tgtEl>
                                          <p:spTgt spid="12"/>
                                        </p:tgtEl>
                                      </p:cBhvr>
                                    </p:animEffect>
                                  </p:childTnLst>
                                </p:cTn>
                              </p:par>
                              <p:par>
                                <p:cTn id="22" presetID="2" presetClass="entr" presetSubtype="2" decel="100000" fill="hold" grpId="1" nodeType="withEffect">
                                  <p:stCondLst>
                                    <p:cond delay="25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1250" fill="hold"/>
                                        <p:tgtEl>
                                          <p:spTgt spid="12"/>
                                        </p:tgtEl>
                                        <p:attrNameLst>
                                          <p:attrName>ppt_x</p:attrName>
                                        </p:attrNameLst>
                                      </p:cBhvr>
                                      <p:tavLst>
                                        <p:tav tm="0">
                                          <p:val>
                                            <p:strVal val="1+#ppt_w/2"/>
                                          </p:val>
                                        </p:tav>
                                        <p:tav tm="100000">
                                          <p:val>
                                            <p:strVal val="#ppt_x"/>
                                          </p:val>
                                        </p:tav>
                                      </p:tavLst>
                                    </p:anim>
                                    <p:anim calcmode="lin" valueType="num">
                                      <p:cBhvr additive="base">
                                        <p:cTn id="25" dur="1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7" grpId="0" animBg="1"/>
      <p:bldP spid="27" grpId="1" animBg="1"/>
      <p:bldP spid="12" grpId="0"/>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 name="TextBox 7">
            <a:extLst>
              <a:ext uri="{FF2B5EF4-FFF2-40B4-BE49-F238E27FC236}">
                <a16:creationId xmlns:a16="http://schemas.microsoft.com/office/drawing/2014/main" id="{74294ADE-35E5-25C5-1FB9-B5FD6CFA25CF}"/>
              </a:ext>
            </a:extLst>
          </p:cNvPr>
          <p:cNvSpPr txBox="1"/>
          <p:nvPr/>
        </p:nvSpPr>
        <p:spPr>
          <a:xfrm>
            <a:off x="3199763" y="96113"/>
            <a:ext cx="6265813"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en-US" sz="3200" b="1" dirty="0">
                <a:solidFill>
                  <a:srgbClr val="485BFF"/>
                </a:solidFill>
              </a:rPr>
              <a:t>Principle of the DOS Attack (1/2)</a:t>
            </a:r>
            <a:endParaRPr lang="fr-FR" sz="3200" b="1" dirty="0">
              <a:solidFill>
                <a:srgbClr val="485BFF"/>
              </a:solidFill>
            </a:endParaRPr>
          </a:p>
        </p:txBody>
      </p:sp>
      <p:sp>
        <p:nvSpPr>
          <p:cNvPr id="3" name="TextBox 7">
            <a:extLst>
              <a:ext uri="{FF2B5EF4-FFF2-40B4-BE49-F238E27FC236}">
                <a16:creationId xmlns:a16="http://schemas.microsoft.com/office/drawing/2014/main" id="{8E3F2F5C-0EDC-2375-F0F0-067ABB9C852C}"/>
              </a:ext>
            </a:extLst>
          </p:cNvPr>
          <p:cNvSpPr txBox="1"/>
          <p:nvPr/>
        </p:nvSpPr>
        <p:spPr>
          <a:xfrm>
            <a:off x="2103166" y="845542"/>
            <a:ext cx="9644187" cy="1200329"/>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r>
              <a:rPr lang="en-US" sz="2400" dirty="0"/>
              <a:t> A denial-of-service (DOS) attack involves sending numerous malicious requests to a service to overwhelm it. The website, network, application, etc., becomes inaccessible, and legitimate requests from real users can no longer be processed.</a:t>
            </a:r>
          </a:p>
        </p:txBody>
      </p:sp>
      <p:pic>
        <p:nvPicPr>
          <p:cNvPr id="7" name="Picture 2" descr="Schéma attaque DoS">
            <a:extLst>
              <a:ext uri="{FF2B5EF4-FFF2-40B4-BE49-F238E27FC236}">
                <a16:creationId xmlns:a16="http://schemas.microsoft.com/office/drawing/2014/main" id="{F8749F57-3D99-D6DD-74E1-6ACB1D7E79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6860" y="2404164"/>
            <a:ext cx="8431619" cy="3541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067809"/>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1000"/>
                                        <p:tgtEl>
                                          <p:spTgt spid="2"/>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250" fill="hold"/>
                                        <p:tgtEl>
                                          <p:spTgt spid="2"/>
                                        </p:tgtEl>
                                        <p:attrNameLst>
                                          <p:attrName>ppt_x</p:attrName>
                                        </p:attrNameLst>
                                      </p:cBhvr>
                                      <p:tavLst>
                                        <p:tav tm="0">
                                          <p:val>
                                            <p:strVal val="#ppt_x"/>
                                          </p:val>
                                        </p:tav>
                                        <p:tav tm="100000">
                                          <p:val>
                                            <p:strVal val="#ppt_x"/>
                                          </p:val>
                                        </p:tav>
                                      </p:tavLst>
                                    </p:anim>
                                    <p:anim calcmode="lin" valueType="num">
                                      <p:cBhvr additive="base">
                                        <p:cTn id="32" dur="1250" fill="hold"/>
                                        <p:tgtEl>
                                          <p:spTgt spid="2"/>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75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1000"/>
                                        <p:tgtEl>
                                          <p:spTgt spid="3"/>
                                        </p:tgtEl>
                                      </p:cBhvr>
                                    </p:animEffect>
                                  </p:childTnLst>
                                </p:cTn>
                              </p:par>
                              <p:par>
                                <p:cTn id="36" presetID="2" presetClass="entr" presetSubtype="4" decel="100000" fill="hold" grpId="1" nodeType="withEffect">
                                  <p:stCondLst>
                                    <p:cond delay="75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1250" fill="hold"/>
                                        <p:tgtEl>
                                          <p:spTgt spid="3"/>
                                        </p:tgtEl>
                                        <p:attrNameLst>
                                          <p:attrName>ppt_x</p:attrName>
                                        </p:attrNameLst>
                                      </p:cBhvr>
                                      <p:tavLst>
                                        <p:tav tm="0">
                                          <p:val>
                                            <p:strVal val="#ppt_x"/>
                                          </p:val>
                                        </p:tav>
                                        <p:tav tm="100000">
                                          <p:val>
                                            <p:strVal val="#ppt_x"/>
                                          </p:val>
                                        </p:tav>
                                      </p:tavLst>
                                    </p:anim>
                                    <p:anim calcmode="lin" valueType="num">
                                      <p:cBhvr additive="base">
                                        <p:cTn id="39" dur="1250" fill="hold"/>
                                        <p:tgtEl>
                                          <p:spTgt spid="3"/>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42" presetClass="entr" presetSubtype="0"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2" grpId="0"/>
      <p:bldP spid="2" grpId="1"/>
      <p:bldP spid="3" grpId="0"/>
      <p:bldP spid="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 name="TextBox 7">
            <a:extLst>
              <a:ext uri="{FF2B5EF4-FFF2-40B4-BE49-F238E27FC236}">
                <a16:creationId xmlns:a16="http://schemas.microsoft.com/office/drawing/2014/main" id="{74294ADE-35E5-25C5-1FB9-B5FD6CFA25CF}"/>
              </a:ext>
            </a:extLst>
          </p:cNvPr>
          <p:cNvSpPr txBox="1"/>
          <p:nvPr/>
        </p:nvSpPr>
        <p:spPr>
          <a:xfrm>
            <a:off x="3199763" y="96113"/>
            <a:ext cx="6265813"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en-US" sz="3200" b="1" dirty="0">
                <a:solidFill>
                  <a:srgbClr val="485BFF"/>
                </a:solidFill>
              </a:rPr>
              <a:t>Principle of the DOS Attack (2/2)</a:t>
            </a:r>
            <a:endParaRPr lang="fr-FR" sz="3200" b="1" dirty="0">
              <a:solidFill>
                <a:srgbClr val="485BFF"/>
              </a:solidFill>
            </a:endParaRPr>
          </a:p>
        </p:txBody>
      </p:sp>
      <p:sp>
        <p:nvSpPr>
          <p:cNvPr id="5" name="TextBox 7">
            <a:extLst>
              <a:ext uri="{FF2B5EF4-FFF2-40B4-BE49-F238E27FC236}">
                <a16:creationId xmlns:a16="http://schemas.microsoft.com/office/drawing/2014/main" id="{E2B51993-386F-261A-C5D7-E8DD6779000E}"/>
              </a:ext>
            </a:extLst>
          </p:cNvPr>
          <p:cNvSpPr txBox="1"/>
          <p:nvPr/>
        </p:nvSpPr>
        <p:spPr>
          <a:xfrm>
            <a:off x="3199763" y="1157514"/>
            <a:ext cx="5685381" cy="3046988"/>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r>
              <a:rPr lang="en-US" sz="2400" dirty="0"/>
              <a:t>The most common DoS attacks are:</a:t>
            </a:r>
          </a:p>
          <a:p>
            <a:pPr marL="342900" indent="-342900">
              <a:buFont typeface="Courier New" panose="02070309020205020404" pitchFamily="49" charset="0"/>
              <a:buChar char="o"/>
            </a:pPr>
            <a:r>
              <a:rPr lang="en-US" sz="2400" dirty="0"/>
              <a:t>UDP flood</a:t>
            </a:r>
          </a:p>
          <a:p>
            <a:pPr marL="342900" indent="-342900">
              <a:buFont typeface="Courier New" panose="02070309020205020404" pitchFamily="49" charset="0"/>
              <a:buChar char="o"/>
            </a:pPr>
            <a:r>
              <a:rPr lang="en-US" sz="2400" dirty="0"/>
              <a:t>DNS reflection/amplification</a:t>
            </a:r>
          </a:p>
          <a:p>
            <a:pPr marL="342900" indent="-342900">
              <a:buFont typeface="Courier New" panose="02070309020205020404" pitchFamily="49" charset="0"/>
              <a:buChar char="o"/>
            </a:pPr>
            <a:r>
              <a:rPr lang="en-US" sz="2400" dirty="0"/>
              <a:t>ICMP flood</a:t>
            </a:r>
          </a:p>
          <a:p>
            <a:pPr marL="342900" indent="-342900">
              <a:buFont typeface="Courier New" panose="02070309020205020404" pitchFamily="49" charset="0"/>
              <a:buChar char="o"/>
            </a:pPr>
            <a:r>
              <a:rPr lang="en-US" sz="2400" dirty="0"/>
              <a:t>SYN flood</a:t>
            </a:r>
          </a:p>
          <a:p>
            <a:pPr marL="342900" indent="-342900">
              <a:buFont typeface="Courier New" panose="02070309020205020404" pitchFamily="49" charset="0"/>
              <a:buChar char="o"/>
            </a:pPr>
            <a:r>
              <a:rPr lang="en-US" sz="2400" dirty="0"/>
              <a:t>Smurf</a:t>
            </a:r>
          </a:p>
          <a:p>
            <a:r>
              <a:rPr lang="en-US" sz="2400" dirty="0"/>
              <a:t>In our case, we will carry out the ICMP flood attack</a:t>
            </a:r>
          </a:p>
          <a:p>
            <a:endParaRPr lang="fr-FR" sz="2400" b="1" dirty="0"/>
          </a:p>
        </p:txBody>
      </p:sp>
    </p:spTree>
    <p:extLst>
      <p:ext uri="{BB962C8B-B14F-4D97-AF65-F5344CB8AC3E}">
        <p14:creationId xmlns:p14="http://schemas.microsoft.com/office/powerpoint/2010/main" val="1191708554"/>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1000"/>
                                        <p:tgtEl>
                                          <p:spTgt spid="2"/>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250" fill="hold"/>
                                        <p:tgtEl>
                                          <p:spTgt spid="2"/>
                                        </p:tgtEl>
                                        <p:attrNameLst>
                                          <p:attrName>ppt_x</p:attrName>
                                        </p:attrNameLst>
                                      </p:cBhvr>
                                      <p:tavLst>
                                        <p:tav tm="0">
                                          <p:val>
                                            <p:strVal val="#ppt_x"/>
                                          </p:val>
                                        </p:tav>
                                        <p:tav tm="100000">
                                          <p:val>
                                            <p:strVal val="#ppt_x"/>
                                          </p:val>
                                        </p:tav>
                                      </p:tavLst>
                                    </p:anim>
                                    <p:anim calcmode="lin" valueType="num">
                                      <p:cBhvr additive="base">
                                        <p:cTn id="32" dur="1250" fill="hold"/>
                                        <p:tgtEl>
                                          <p:spTgt spid="2"/>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1000"/>
                                        <p:tgtEl>
                                          <p:spTgt spid="5"/>
                                        </p:tgtEl>
                                      </p:cBhvr>
                                    </p:animEffect>
                                  </p:childTnLst>
                                </p:cTn>
                              </p:par>
                              <p:par>
                                <p:cTn id="36" presetID="2" presetClass="entr" presetSubtype="4" decel="100000" fill="hold" grpId="1" nodeType="with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1250" fill="hold"/>
                                        <p:tgtEl>
                                          <p:spTgt spid="5"/>
                                        </p:tgtEl>
                                        <p:attrNameLst>
                                          <p:attrName>ppt_x</p:attrName>
                                        </p:attrNameLst>
                                      </p:cBhvr>
                                      <p:tavLst>
                                        <p:tav tm="0">
                                          <p:val>
                                            <p:strVal val="#ppt_x"/>
                                          </p:val>
                                        </p:tav>
                                        <p:tav tm="100000">
                                          <p:val>
                                            <p:strVal val="#ppt_x"/>
                                          </p:val>
                                        </p:tav>
                                      </p:tavLst>
                                    </p:anim>
                                    <p:anim calcmode="lin" valueType="num">
                                      <p:cBhvr additive="base">
                                        <p:cTn id="39"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2" grpId="0"/>
      <p:bldP spid="2" grpId="1"/>
      <p:bldP spid="5" grpId="0"/>
      <p:bldP spid="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 name="TextBox 7">
            <a:extLst>
              <a:ext uri="{FF2B5EF4-FFF2-40B4-BE49-F238E27FC236}">
                <a16:creationId xmlns:a16="http://schemas.microsoft.com/office/drawing/2014/main" id="{74294ADE-35E5-25C5-1FB9-B5FD6CFA25CF}"/>
              </a:ext>
            </a:extLst>
          </p:cNvPr>
          <p:cNvSpPr txBox="1"/>
          <p:nvPr/>
        </p:nvSpPr>
        <p:spPr>
          <a:xfrm>
            <a:off x="3199763" y="96113"/>
            <a:ext cx="6265813"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en-US" sz="3200" b="1" dirty="0">
                <a:solidFill>
                  <a:srgbClr val="485BFF"/>
                </a:solidFill>
              </a:rPr>
              <a:t>Preparation of the Attack (1/2)</a:t>
            </a:r>
            <a:endParaRPr lang="fr-FR" sz="3200" b="1" dirty="0">
              <a:solidFill>
                <a:srgbClr val="485BFF"/>
              </a:solidFill>
            </a:endParaRPr>
          </a:p>
        </p:txBody>
      </p:sp>
      <p:sp>
        <p:nvSpPr>
          <p:cNvPr id="3" name="TextBox 7">
            <a:extLst>
              <a:ext uri="{FF2B5EF4-FFF2-40B4-BE49-F238E27FC236}">
                <a16:creationId xmlns:a16="http://schemas.microsoft.com/office/drawing/2014/main" id="{88A6C975-9D58-F239-5851-2C38E433E8C1}"/>
              </a:ext>
            </a:extLst>
          </p:cNvPr>
          <p:cNvSpPr txBox="1"/>
          <p:nvPr/>
        </p:nvSpPr>
        <p:spPr>
          <a:xfrm>
            <a:off x="1850319" y="1246775"/>
            <a:ext cx="8584599" cy="46166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r>
              <a:rPr lang="en-US" sz="2400" dirty="0"/>
              <a:t>In the same local network, this time we are using 2 Windows PCs and 1 Mac PC.</a:t>
            </a:r>
          </a:p>
        </p:txBody>
      </p:sp>
      <p:graphicFrame>
        <p:nvGraphicFramePr>
          <p:cNvPr id="5" name="Table 1">
            <a:extLst>
              <a:ext uri="{FF2B5EF4-FFF2-40B4-BE49-F238E27FC236}">
                <a16:creationId xmlns:a16="http://schemas.microsoft.com/office/drawing/2014/main" id="{24187BB2-B0ED-1CDA-0ECE-147CDB9D1202}"/>
              </a:ext>
            </a:extLst>
          </p:cNvPr>
          <p:cNvGraphicFramePr>
            <a:graphicFrameLocks noGrp="1"/>
          </p:cNvGraphicFramePr>
          <p:nvPr>
            <p:extLst>
              <p:ext uri="{D42A27DB-BD31-4B8C-83A1-F6EECF244321}">
                <p14:modId xmlns:p14="http://schemas.microsoft.com/office/powerpoint/2010/main" val="1198214700"/>
              </p:ext>
            </p:extLst>
          </p:nvPr>
        </p:nvGraphicFramePr>
        <p:xfrm>
          <a:off x="1774413" y="2164206"/>
          <a:ext cx="10048840" cy="3108960"/>
        </p:xfrm>
        <a:graphic>
          <a:graphicData uri="http://schemas.openxmlformats.org/drawingml/2006/table">
            <a:tbl>
              <a:tblPr firstRow="1" bandRow="1">
                <a:tableStyleId>{5C22544A-7EE6-4342-B048-85BDC9FD1C3A}</a:tableStyleId>
              </a:tblPr>
              <a:tblGrid>
                <a:gridCol w="2512210">
                  <a:extLst>
                    <a:ext uri="{9D8B030D-6E8A-4147-A177-3AD203B41FA5}">
                      <a16:colId xmlns:a16="http://schemas.microsoft.com/office/drawing/2014/main" val="20000"/>
                    </a:ext>
                  </a:extLst>
                </a:gridCol>
                <a:gridCol w="2512210">
                  <a:extLst>
                    <a:ext uri="{9D8B030D-6E8A-4147-A177-3AD203B41FA5}">
                      <a16:colId xmlns:a16="http://schemas.microsoft.com/office/drawing/2014/main" val="20001"/>
                    </a:ext>
                  </a:extLst>
                </a:gridCol>
                <a:gridCol w="2512210">
                  <a:extLst>
                    <a:ext uri="{9D8B030D-6E8A-4147-A177-3AD203B41FA5}">
                      <a16:colId xmlns:a16="http://schemas.microsoft.com/office/drawing/2014/main" val="20002"/>
                    </a:ext>
                  </a:extLst>
                </a:gridCol>
                <a:gridCol w="2512210">
                  <a:extLst>
                    <a:ext uri="{9D8B030D-6E8A-4147-A177-3AD203B41FA5}">
                      <a16:colId xmlns:a16="http://schemas.microsoft.com/office/drawing/2014/main" val="20003"/>
                    </a:ext>
                  </a:extLst>
                </a:gridCol>
              </a:tblGrid>
              <a:tr h="351542">
                <a:tc>
                  <a:txBody>
                    <a:bodyPr/>
                    <a:lstStyle/>
                    <a:p>
                      <a:r>
                        <a:rPr lang="fr-FR" dirty="0"/>
                        <a:t>PC Système d’exploitation</a:t>
                      </a:r>
                    </a:p>
                  </a:txBody>
                  <a:tcPr/>
                </a:tc>
                <a:tc>
                  <a:txBody>
                    <a:bodyPr/>
                    <a:lstStyle/>
                    <a:p>
                      <a:r>
                        <a:rPr lang="fr-FR" dirty="0"/>
                        <a:t>Adresse IP</a:t>
                      </a:r>
                    </a:p>
                  </a:txBody>
                  <a:tcPr/>
                </a:tc>
                <a:tc>
                  <a:txBody>
                    <a:bodyPr/>
                    <a:lstStyle/>
                    <a:p>
                      <a:r>
                        <a:rPr lang="fr-FR" dirty="0"/>
                        <a:t>rôle</a:t>
                      </a:r>
                    </a:p>
                  </a:txBody>
                  <a:tcPr/>
                </a:tc>
                <a:tc>
                  <a:txBody>
                    <a:bodyPr/>
                    <a:lstStyle/>
                    <a:p>
                      <a:r>
                        <a:rPr lang="fr-FR" dirty="0"/>
                        <a:t>Applications installées</a:t>
                      </a:r>
                    </a:p>
                  </a:txBody>
                  <a:tcPr/>
                </a:tc>
                <a:extLst>
                  <a:ext uri="{0D108BD9-81ED-4DB2-BD59-A6C34878D82A}">
                    <a16:rowId xmlns:a16="http://schemas.microsoft.com/office/drawing/2014/main" val="10000"/>
                  </a:ext>
                </a:extLst>
              </a:tr>
              <a:tr h="370840">
                <a:tc>
                  <a:txBody>
                    <a:bodyPr/>
                    <a:lstStyle/>
                    <a:p>
                      <a:r>
                        <a:rPr lang="fr-FR" dirty="0"/>
                        <a:t>WINDOWS 11</a:t>
                      </a:r>
                    </a:p>
                  </a:txBody>
                  <a:tcPr/>
                </a:tc>
                <a:tc>
                  <a:txBody>
                    <a:bodyPr/>
                    <a:lstStyle/>
                    <a:p>
                      <a:r>
                        <a:rPr lang="fr-FR" dirty="0"/>
                        <a:t>192.168.8.101/24</a:t>
                      </a:r>
                    </a:p>
                  </a:txBody>
                  <a:tcPr/>
                </a:tc>
                <a:tc>
                  <a:txBody>
                    <a:bodyPr/>
                    <a:lstStyle/>
                    <a:p>
                      <a:r>
                        <a:rPr lang="en-US" dirty="0"/>
                        <a:t>Broadcast the vehicle's video stream to the network.</a:t>
                      </a:r>
                      <a:endParaRPr lang="fr-FR" dirty="0"/>
                    </a:p>
                  </a:txBody>
                  <a:tcPr/>
                </a:tc>
                <a:tc>
                  <a:txBody>
                    <a:bodyPr/>
                    <a:lstStyle/>
                    <a:p>
                      <a:r>
                        <a:rPr lang="fr-FR" dirty="0" err="1"/>
                        <a:t>teamviewer</a:t>
                      </a:r>
                      <a:r>
                        <a:rPr lang="fr-FR" dirty="0"/>
                        <a:t>, NFS</a:t>
                      </a:r>
                    </a:p>
                  </a:txBody>
                  <a:tcPr/>
                </a:tc>
                <a:extLst>
                  <a:ext uri="{0D108BD9-81ED-4DB2-BD59-A6C34878D82A}">
                    <a16:rowId xmlns:a16="http://schemas.microsoft.com/office/drawing/2014/main" val="10001"/>
                  </a:ext>
                </a:extLst>
              </a:tr>
              <a:tr h="370840">
                <a:tc>
                  <a:txBody>
                    <a:bodyPr/>
                    <a:lstStyle/>
                    <a:p>
                      <a:r>
                        <a:rPr lang="fr-FR" dirty="0"/>
                        <a:t>WINDOWS 11</a:t>
                      </a:r>
                    </a:p>
                  </a:txBody>
                  <a:tcPr/>
                </a:tc>
                <a:tc>
                  <a:txBody>
                    <a:bodyPr/>
                    <a:lstStyle/>
                    <a:p>
                      <a:r>
                        <a:rPr lang="fr-FR" dirty="0"/>
                        <a:t>192.168.8.100/24</a:t>
                      </a:r>
                    </a:p>
                  </a:txBody>
                  <a:tcPr/>
                </a:tc>
                <a:tc>
                  <a:txBody>
                    <a:bodyPr/>
                    <a:lstStyle/>
                    <a:p>
                      <a:r>
                        <a:rPr lang="en-US" dirty="0"/>
                        <a:t>Receive the video stream through TeamViewer.</a:t>
                      </a:r>
                      <a:endParaRPr lang="fr-FR" dirty="0"/>
                    </a:p>
                  </a:txBody>
                  <a:tcPr/>
                </a:tc>
                <a:tc>
                  <a:txBody>
                    <a:bodyPr/>
                    <a:lstStyle/>
                    <a:p>
                      <a:r>
                        <a:rPr lang="fr-FR" dirty="0" err="1"/>
                        <a:t>teamviewer</a:t>
                      </a:r>
                      <a:endParaRPr lang="fr-FR" dirty="0"/>
                    </a:p>
                  </a:txBody>
                  <a:tcPr/>
                </a:tc>
                <a:extLst>
                  <a:ext uri="{0D108BD9-81ED-4DB2-BD59-A6C34878D82A}">
                    <a16:rowId xmlns:a16="http://schemas.microsoft.com/office/drawing/2014/main" val="10002"/>
                  </a:ext>
                </a:extLst>
              </a:tr>
              <a:tr h="370840">
                <a:tc>
                  <a:txBody>
                    <a:bodyPr/>
                    <a:lstStyle/>
                    <a:p>
                      <a:r>
                        <a:rPr lang="fr-FR" dirty="0"/>
                        <a:t>MAC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192.168.8.102/24</a:t>
                      </a:r>
                    </a:p>
                    <a:p>
                      <a:endParaRPr lang="fr-FR" dirty="0"/>
                    </a:p>
                  </a:txBody>
                  <a:tcPr/>
                </a:tc>
                <a:tc>
                  <a:txBody>
                    <a:bodyPr/>
                    <a:lstStyle/>
                    <a:p>
                      <a:r>
                        <a:rPr lang="fr-FR" dirty="0" err="1"/>
                        <a:t>Perform</a:t>
                      </a:r>
                      <a:r>
                        <a:rPr lang="fr-FR" dirty="0"/>
                        <a:t> the </a:t>
                      </a:r>
                      <a:r>
                        <a:rPr lang="fr-FR" dirty="0" err="1"/>
                        <a:t>DoS</a:t>
                      </a:r>
                      <a:r>
                        <a:rPr lang="fr-FR" dirty="0"/>
                        <a:t> </a:t>
                      </a:r>
                      <a:r>
                        <a:rPr lang="fr-FR" dirty="0" err="1"/>
                        <a:t>attack</a:t>
                      </a:r>
                      <a:r>
                        <a:rPr lang="fr-FR" dirty="0"/>
                        <a:t>.</a:t>
                      </a:r>
                    </a:p>
                  </a:txBody>
                  <a:tcPr/>
                </a:tc>
                <a:tc>
                  <a:txBody>
                    <a:bodyPr/>
                    <a:lstStyle/>
                    <a:p>
                      <a:r>
                        <a:rPr lang="fr-FR" dirty="0"/>
                        <a:t>Ping command</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26286097"/>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1000"/>
                                        <p:tgtEl>
                                          <p:spTgt spid="2"/>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250" fill="hold"/>
                                        <p:tgtEl>
                                          <p:spTgt spid="2"/>
                                        </p:tgtEl>
                                        <p:attrNameLst>
                                          <p:attrName>ppt_x</p:attrName>
                                        </p:attrNameLst>
                                      </p:cBhvr>
                                      <p:tavLst>
                                        <p:tav tm="0">
                                          <p:val>
                                            <p:strVal val="#ppt_x"/>
                                          </p:val>
                                        </p:tav>
                                        <p:tav tm="100000">
                                          <p:val>
                                            <p:strVal val="#ppt_x"/>
                                          </p:val>
                                        </p:tav>
                                      </p:tavLst>
                                    </p:anim>
                                    <p:anim calcmode="lin" valueType="num">
                                      <p:cBhvr additive="base">
                                        <p:cTn id="32" dur="1250" fill="hold"/>
                                        <p:tgtEl>
                                          <p:spTgt spid="2"/>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1000"/>
                                        <p:tgtEl>
                                          <p:spTgt spid="3"/>
                                        </p:tgtEl>
                                      </p:cBhvr>
                                    </p:animEffect>
                                  </p:childTnLst>
                                </p:cTn>
                              </p:par>
                              <p:par>
                                <p:cTn id="36" presetID="2" presetClass="entr" presetSubtype="4" decel="100000" fill="hold" grpId="1" nodeType="with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1250" fill="hold"/>
                                        <p:tgtEl>
                                          <p:spTgt spid="3"/>
                                        </p:tgtEl>
                                        <p:attrNameLst>
                                          <p:attrName>ppt_x</p:attrName>
                                        </p:attrNameLst>
                                      </p:cBhvr>
                                      <p:tavLst>
                                        <p:tav tm="0">
                                          <p:val>
                                            <p:strVal val="#ppt_x"/>
                                          </p:val>
                                        </p:tav>
                                        <p:tav tm="100000">
                                          <p:val>
                                            <p:strVal val="#ppt_x"/>
                                          </p:val>
                                        </p:tav>
                                      </p:tavLst>
                                    </p:anim>
                                    <p:anim calcmode="lin" valueType="num">
                                      <p:cBhvr additive="base">
                                        <p:cTn id="39" dur="1250" fill="hold"/>
                                        <p:tgtEl>
                                          <p:spTgt spid="3"/>
                                        </p:tgtEl>
                                        <p:attrNameLst>
                                          <p:attrName>ppt_y</p:attrName>
                                        </p:attrNameLst>
                                      </p:cBhvr>
                                      <p:tavLst>
                                        <p:tav tm="0">
                                          <p:val>
                                            <p:strVal val="1+#ppt_h/2"/>
                                          </p:val>
                                        </p:tav>
                                        <p:tav tm="100000">
                                          <p:val>
                                            <p:strVal val="#ppt_y"/>
                                          </p:val>
                                        </p:tav>
                                      </p:tavLst>
                                    </p:anim>
                                  </p:childTnLst>
                                </p:cTn>
                              </p:par>
                            </p:childTnLst>
                          </p:cTn>
                        </p:par>
                        <p:par>
                          <p:cTn id="40" fill="hold">
                            <p:stCondLst>
                              <p:cond delay="1250"/>
                            </p:stCondLst>
                            <p:childTnLst>
                              <p:par>
                                <p:cTn id="41" presetID="42"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2" grpId="0"/>
      <p:bldP spid="2" grpId="1"/>
      <p:bldP spid="3" grpId="0"/>
      <p:bldP spid="3"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 name="TextBox 7">
            <a:extLst>
              <a:ext uri="{FF2B5EF4-FFF2-40B4-BE49-F238E27FC236}">
                <a16:creationId xmlns:a16="http://schemas.microsoft.com/office/drawing/2014/main" id="{74294ADE-35E5-25C5-1FB9-B5FD6CFA25CF}"/>
              </a:ext>
            </a:extLst>
          </p:cNvPr>
          <p:cNvSpPr txBox="1"/>
          <p:nvPr/>
        </p:nvSpPr>
        <p:spPr>
          <a:xfrm>
            <a:off x="3199763" y="96113"/>
            <a:ext cx="6265813"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en-US" sz="3200" b="1" dirty="0">
                <a:solidFill>
                  <a:srgbClr val="485BFF"/>
                </a:solidFill>
              </a:rPr>
              <a:t>Preparation of the Attack (2/2)</a:t>
            </a:r>
            <a:endParaRPr lang="fr-FR" sz="3200" b="1" dirty="0">
              <a:solidFill>
                <a:srgbClr val="485BFF"/>
              </a:solidFill>
            </a:endParaRPr>
          </a:p>
        </p:txBody>
      </p:sp>
      <p:sp>
        <p:nvSpPr>
          <p:cNvPr id="7" name="TextBox 7">
            <a:extLst>
              <a:ext uri="{FF2B5EF4-FFF2-40B4-BE49-F238E27FC236}">
                <a16:creationId xmlns:a16="http://schemas.microsoft.com/office/drawing/2014/main" id="{10B7061C-E183-F36D-AAC4-3054ADD92AAB}"/>
              </a:ext>
            </a:extLst>
          </p:cNvPr>
          <p:cNvSpPr txBox="1"/>
          <p:nvPr/>
        </p:nvSpPr>
        <p:spPr>
          <a:xfrm>
            <a:off x="1436178" y="1071738"/>
            <a:ext cx="10365773" cy="1200329"/>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just"/>
            <a:r>
              <a:rPr lang="en-US" sz="2400" dirty="0"/>
              <a:t>We installed TeamViewer on a Windows machine on the local network and started the NFS application. Then, on another Windows machine, we also installed TeamViewer and configured the connection to remotely control the first machine.</a:t>
            </a:r>
            <a:endParaRPr lang="fr-FR" sz="2400" dirty="0"/>
          </a:p>
        </p:txBody>
      </p:sp>
      <p:pic>
        <p:nvPicPr>
          <p:cNvPr id="8" name="Image 7" descr="Une image contenant texte, capture d’écran, logiciel, Page web&#10;&#10;Description générée automatiquement">
            <a:extLst>
              <a:ext uri="{FF2B5EF4-FFF2-40B4-BE49-F238E27FC236}">
                <a16:creationId xmlns:a16="http://schemas.microsoft.com/office/drawing/2014/main" id="{1F59D3EB-18AB-7E82-8EF3-25B9BF1A36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61120" y="2611232"/>
            <a:ext cx="4890118" cy="3288604"/>
          </a:xfrm>
          <a:prstGeom prst="rect">
            <a:avLst/>
          </a:prstGeom>
        </p:spPr>
      </p:pic>
      <p:pic>
        <p:nvPicPr>
          <p:cNvPr id="12" name="Image 11" descr="Une image contenant texte, Véhicule terrestre, véhicule, capture d’écran&#10;&#10;Description générée automatiquement">
            <a:extLst>
              <a:ext uri="{FF2B5EF4-FFF2-40B4-BE49-F238E27FC236}">
                <a16:creationId xmlns:a16="http://schemas.microsoft.com/office/drawing/2014/main" id="{877B1A34-4788-7C8C-88AE-BE6A746DA9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4543" y="2600474"/>
            <a:ext cx="4626948" cy="3247539"/>
          </a:xfrm>
          <a:prstGeom prst="rect">
            <a:avLst/>
          </a:prstGeom>
        </p:spPr>
      </p:pic>
    </p:spTree>
    <p:extLst>
      <p:ext uri="{BB962C8B-B14F-4D97-AF65-F5344CB8AC3E}">
        <p14:creationId xmlns:p14="http://schemas.microsoft.com/office/powerpoint/2010/main" val="2364936977"/>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1000"/>
                                        <p:tgtEl>
                                          <p:spTgt spid="2"/>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250" fill="hold"/>
                                        <p:tgtEl>
                                          <p:spTgt spid="2"/>
                                        </p:tgtEl>
                                        <p:attrNameLst>
                                          <p:attrName>ppt_x</p:attrName>
                                        </p:attrNameLst>
                                      </p:cBhvr>
                                      <p:tavLst>
                                        <p:tav tm="0">
                                          <p:val>
                                            <p:strVal val="#ppt_x"/>
                                          </p:val>
                                        </p:tav>
                                        <p:tav tm="100000">
                                          <p:val>
                                            <p:strVal val="#ppt_x"/>
                                          </p:val>
                                        </p:tav>
                                      </p:tavLst>
                                    </p:anim>
                                    <p:anim calcmode="lin" valueType="num">
                                      <p:cBhvr additive="base">
                                        <p:cTn id="32" dur="1250" fill="hold"/>
                                        <p:tgtEl>
                                          <p:spTgt spid="2"/>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1000"/>
                                        <p:tgtEl>
                                          <p:spTgt spid="7"/>
                                        </p:tgtEl>
                                      </p:cBhvr>
                                    </p:animEffect>
                                  </p:childTnLst>
                                </p:cTn>
                              </p:par>
                              <p:par>
                                <p:cTn id="36" presetID="2" presetClass="entr" presetSubtype="4" decel="100000" fill="hold" grpId="1"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1250" fill="hold"/>
                                        <p:tgtEl>
                                          <p:spTgt spid="7"/>
                                        </p:tgtEl>
                                        <p:attrNameLst>
                                          <p:attrName>ppt_x</p:attrName>
                                        </p:attrNameLst>
                                      </p:cBhvr>
                                      <p:tavLst>
                                        <p:tav tm="0">
                                          <p:val>
                                            <p:strVal val="#ppt_x"/>
                                          </p:val>
                                        </p:tav>
                                        <p:tav tm="100000">
                                          <p:val>
                                            <p:strVal val="#ppt_x"/>
                                          </p:val>
                                        </p:tav>
                                      </p:tavLst>
                                    </p:anim>
                                    <p:anim calcmode="lin" valueType="num">
                                      <p:cBhvr additive="base">
                                        <p:cTn id="39" dur="1250" fill="hold"/>
                                        <p:tgtEl>
                                          <p:spTgt spid="7"/>
                                        </p:tgtEl>
                                        <p:attrNameLst>
                                          <p:attrName>ppt_y</p:attrName>
                                        </p:attrNameLst>
                                      </p:cBhvr>
                                      <p:tavLst>
                                        <p:tav tm="0">
                                          <p:val>
                                            <p:strVal val="1+#ppt_h/2"/>
                                          </p:val>
                                        </p:tav>
                                        <p:tav tm="100000">
                                          <p:val>
                                            <p:strVal val="#ppt_y"/>
                                          </p:val>
                                        </p:tav>
                                      </p:tavLst>
                                    </p:anim>
                                  </p:childTnLst>
                                </p:cTn>
                              </p:par>
                            </p:childTnLst>
                          </p:cTn>
                        </p:par>
                        <p:par>
                          <p:cTn id="40" fill="hold">
                            <p:stCondLst>
                              <p:cond delay="1250"/>
                            </p:stCondLst>
                            <p:childTnLst>
                              <p:par>
                                <p:cTn id="41" presetID="42"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1000"/>
                                        <p:tgtEl>
                                          <p:spTgt spid="12"/>
                                        </p:tgtEl>
                                      </p:cBhvr>
                                    </p:animEffect>
                                    <p:anim calcmode="lin" valueType="num">
                                      <p:cBhvr>
                                        <p:cTn id="49" dur="1000" fill="hold"/>
                                        <p:tgtEl>
                                          <p:spTgt spid="12"/>
                                        </p:tgtEl>
                                        <p:attrNameLst>
                                          <p:attrName>ppt_x</p:attrName>
                                        </p:attrNameLst>
                                      </p:cBhvr>
                                      <p:tavLst>
                                        <p:tav tm="0">
                                          <p:val>
                                            <p:strVal val="#ppt_x"/>
                                          </p:val>
                                        </p:tav>
                                        <p:tav tm="100000">
                                          <p:val>
                                            <p:strVal val="#ppt_x"/>
                                          </p:val>
                                        </p:tav>
                                      </p:tavLst>
                                    </p:anim>
                                    <p:anim calcmode="lin" valueType="num">
                                      <p:cBhvr>
                                        <p:cTn id="5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2" grpId="0"/>
      <p:bldP spid="2" grpId="1"/>
      <p:bldP spid="7" grpId="0"/>
      <p:bldP spid="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5"/>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 name="TextBox 7">
            <a:extLst>
              <a:ext uri="{FF2B5EF4-FFF2-40B4-BE49-F238E27FC236}">
                <a16:creationId xmlns:a16="http://schemas.microsoft.com/office/drawing/2014/main" id="{74294ADE-35E5-25C5-1FB9-B5FD6CFA25CF}"/>
              </a:ext>
            </a:extLst>
          </p:cNvPr>
          <p:cNvSpPr txBox="1"/>
          <p:nvPr/>
        </p:nvSpPr>
        <p:spPr>
          <a:xfrm>
            <a:off x="3199763" y="96113"/>
            <a:ext cx="6265813"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en-US" sz="3200" b="1" dirty="0">
                <a:solidFill>
                  <a:srgbClr val="485BFF"/>
                </a:solidFill>
              </a:rPr>
              <a:t>Execution of the Attack</a:t>
            </a:r>
            <a:endParaRPr lang="fr-FR" sz="3200" b="1" dirty="0">
              <a:solidFill>
                <a:srgbClr val="485BFF"/>
              </a:solidFill>
            </a:endParaRPr>
          </a:p>
        </p:txBody>
      </p:sp>
      <p:pic>
        <p:nvPicPr>
          <p:cNvPr id="3" name="bonnevi">
            <a:hlinkClick r:id="" action="ppaction://media"/>
            <a:extLst>
              <a:ext uri="{FF2B5EF4-FFF2-40B4-BE49-F238E27FC236}">
                <a16:creationId xmlns:a16="http://schemas.microsoft.com/office/drawing/2014/main" id="{B8E39802-7D6E-1CD3-EAC1-62447E5CCFF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00112" y="1538868"/>
            <a:ext cx="9753600" cy="4788516"/>
          </a:xfrm>
          <a:prstGeom prst="rect">
            <a:avLst/>
          </a:prstGeom>
        </p:spPr>
      </p:pic>
      <p:sp>
        <p:nvSpPr>
          <p:cNvPr id="5" name="TextBox 7">
            <a:extLst>
              <a:ext uri="{FF2B5EF4-FFF2-40B4-BE49-F238E27FC236}">
                <a16:creationId xmlns:a16="http://schemas.microsoft.com/office/drawing/2014/main" id="{9F74A2C7-333B-ABB3-6E87-77E05B8FD9D6}"/>
              </a:ext>
            </a:extLst>
          </p:cNvPr>
          <p:cNvSpPr txBox="1"/>
          <p:nvPr/>
        </p:nvSpPr>
        <p:spPr>
          <a:xfrm>
            <a:off x="1800112" y="899617"/>
            <a:ext cx="9716728" cy="46166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r>
              <a:rPr lang="en-US" sz="2400" dirty="0"/>
              <a:t>Command on the MAC machine: ping 192.168.137.1 -s 1400 -t 3600 -</a:t>
            </a:r>
            <a:r>
              <a:rPr lang="en-US" sz="2400" dirty="0" err="1"/>
              <a:t>i</a:t>
            </a:r>
            <a:r>
              <a:rPr lang="en-US" sz="2400" dirty="0"/>
              <a:t> 0.000001</a:t>
            </a:r>
          </a:p>
        </p:txBody>
      </p:sp>
    </p:spTree>
    <p:extLst>
      <p:ext uri="{BB962C8B-B14F-4D97-AF65-F5344CB8AC3E}">
        <p14:creationId xmlns:p14="http://schemas.microsoft.com/office/powerpoint/2010/main" val="1970770601"/>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1000"/>
                                        <p:tgtEl>
                                          <p:spTgt spid="2"/>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250" fill="hold"/>
                                        <p:tgtEl>
                                          <p:spTgt spid="2"/>
                                        </p:tgtEl>
                                        <p:attrNameLst>
                                          <p:attrName>ppt_x</p:attrName>
                                        </p:attrNameLst>
                                      </p:cBhvr>
                                      <p:tavLst>
                                        <p:tav tm="0">
                                          <p:val>
                                            <p:strVal val="#ppt_x"/>
                                          </p:val>
                                        </p:tav>
                                        <p:tav tm="100000">
                                          <p:val>
                                            <p:strVal val="#ppt_x"/>
                                          </p:val>
                                        </p:tav>
                                      </p:tavLst>
                                    </p:anim>
                                    <p:anim calcmode="lin" valueType="num">
                                      <p:cBhvr additive="base">
                                        <p:cTn id="32" dur="1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29500" fill="hold"/>
                                        <p:tgtEl>
                                          <p:spTgt spid="3"/>
                                        </p:tgtEl>
                                      </p:cBhvr>
                                    </p:cmd>
                                  </p:childTnLst>
                                </p:cTn>
                              </p:par>
                              <p:par>
                                <p:cTn id="37" presetID="22" presetClass="entr" presetSubtype="1"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up)">
                                      <p:cBhvr>
                                        <p:cTn id="39" dur="1000"/>
                                        <p:tgtEl>
                                          <p:spTgt spid="5"/>
                                        </p:tgtEl>
                                      </p:cBhvr>
                                    </p:animEffect>
                                  </p:childTnLst>
                                </p:cTn>
                              </p:par>
                              <p:par>
                                <p:cTn id="40" presetID="2" presetClass="entr" presetSubtype="4" decel="100000" fill="hold" grpId="1" nodeType="with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1250" fill="hold"/>
                                        <p:tgtEl>
                                          <p:spTgt spid="5"/>
                                        </p:tgtEl>
                                        <p:attrNameLst>
                                          <p:attrName>ppt_x</p:attrName>
                                        </p:attrNameLst>
                                      </p:cBhvr>
                                      <p:tavLst>
                                        <p:tav tm="0">
                                          <p:val>
                                            <p:strVal val="#ppt_x"/>
                                          </p:val>
                                        </p:tav>
                                        <p:tav tm="100000">
                                          <p:val>
                                            <p:strVal val="#ppt_x"/>
                                          </p:val>
                                        </p:tav>
                                      </p:tavLst>
                                    </p:anim>
                                    <p:anim calcmode="lin" valueType="num">
                                      <p:cBhvr additive="base">
                                        <p:cTn id="43"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4" restart="whenNotActive" fill="hold" evtFilter="cancelBubble" nodeType="interactiveSeq">
                <p:stCondLst>
                  <p:cond evt="onClick" delay="0">
                    <p:tgtEl>
                      <p:spTgt spid="3"/>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3"/>
                                        </p:tgtEl>
                                      </p:cBhvr>
                                    </p:cmd>
                                  </p:childTnLst>
                                </p:cTn>
                              </p:par>
                            </p:childTnLst>
                          </p:cTn>
                        </p:par>
                      </p:childTnLst>
                    </p:cTn>
                  </p:par>
                </p:childTnLst>
              </p:cTn>
              <p:nextCondLst>
                <p:cond evt="onClick" delay="0">
                  <p:tgtEl>
                    <p:spTgt spid="3"/>
                  </p:tgtEl>
                </p:cond>
              </p:nextCondLst>
            </p:seq>
            <p:video>
              <p:cMediaNode vol="80000">
                <p:cTn id="49" fill="hold" display="0">
                  <p:stCondLst>
                    <p:cond delay="indefinite"/>
                  </p:stCondLst>
                </p:cTn>
                <p:tgtEl>
                  <p:spTgt spid="3"/>
                </p:tgtEl>
              </p:cMediaNode>
            </p:video>
          </p:childTnLst>
        </p:cTn>
      </p:par>
    </p:tnLst>
    <p:bldLst>
      <p:bldP spid="89" grpId="0" animBg="1"/>
      <p:bldP spid="89" grpId="1" animBg="1"/>
      <p:bldP spid="2" grpId="0"/>
      <p:bldP spid="2" grpId="1"/>
      <p:bldP spid="5" grpId="0"/>
      <p:bldP spid="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 name="TextBox 7">
            <a:extLst>
              <a:ext uri="{FF2B5EF4-FFF2-40B4-BE49-F238E27FC236}">
                <a16:creationId xmlns:a16="http://schemas.microsoft.com/office/drawing/2014/main" id="{74294ADE-35E5-25C5-1FB9-B5FD6CFA25CF}"/>
              </a:ext>
            </a:extLst>
          </p:cNvPr>
          <p:cNvSpPr txBox="1"/>
          <p:nvPr/>
        </p:nvSpPr>
        <p:spPr>
          <a:xfrm>
            <a:off x="3199763" y="96113"/>
            <a:ext cx="6265813"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en-US" sz="3200" b="1" dirty="0">
                <a:solidFill>
                  <a:srgbClr val="485BFF"/>
                </a:solidFill>
              </a:rPr>
              <a:t>Execution of the Attack</a:t>
            </a:r>
            <a:endParaRPr lang="fr-FR" sz="3200" b="1" dirty="0">
              <a:solidFill>
                <a:srgbClr val="485BFF"/>
              </a:solidFill>
            </a:endParaRPr>
          </a:p>
        </p:txBody>
      </p:sp>
      <p:pic>
        <p:nvPicPr>
          <p:cNvPr id="7" name="Image 6" descr="Une image contenant texte, capture d’écran, astronomie&#10;&#10;Description générée automatiquement">
            <a:extLst>
              <a:ext uri="{FF2B5EF4-FFF2-40B4-BE49-F238E27FC236}">
                <a16:creationId xmlns:a16="http://schemas.microsoft.com/office/drawing/2014/main" id="{6EFCAA27-718C-4531-F55B-A8ECB1EA1B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108" y="2334231"/>
            <a:ext cx="6738986" cy="3747984"/>
          </a:xfrm>
          <a:prstGeom prst="rect">
            <a:avLst/>
          </a:prstGeom>
        </p:spPr>
      </p:pic>
      <p:sp>
        <p:nvSpPr>
          <p:cNvPr id="8" name="TextBox 7">
            <a:extLst>
              <a:ext uri="{FF2B5EF4-FFF2-40B4-BE49-F238E27FC236}">
                <a16:creationId xmlns:a16="http://schemas.microsoft.com/office/drawing/2014/main" id="{43A3F88A-0294-5F88-BF17-92553C428BE1}"/>
              </a:ext>
            </a:extLst>
          </p:cNvPr>
          <p:cNvSpPr txBox="1"/>
          <p:nvPr/>
        </p:nvSpPr>
        <p:spPr>
          <a:xfrm>
            <a:off x="1806155" y="845542"/>
            <a:ext cx="9339584" cy="1200329"/>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just"/>
            <a:r>
              <a:rPr lang="en-US" sz="2400" dirty="0"/>
              <a:t>We noted the saturation rate on the network based on the number of packets sent per second in the ICMP flood command, and we observed that we started to feel slowness starting from 300 packets per second.</a:t>
            </a:r>
            <a:endParaRPr lang="fr-FR" sz="2400" dirty="0"/>
          </a:p>
        </p:txBody>
      </p:sp>
      <p:sp>
        <p:nvSpPr>
          <p:cNvPr id="12" name="Phylactère : pensées 11">
            <a:extLst>
              <a:ext uri="{FF2B5EF4-FFF2-40B4-BE49-F238E27FC236}">
                <a16:creationId xmlns:a16="http://schemas.microsoft.com/office/drawing/2014/main" id="{B623CB93-F83B-4329-E9B0-1DA554DBC93B}"/>
              </a:ext>
            </a:extLst>
          </p:cNvPr>
          <p:cNvSpPr/>
          <p:nvPr/>
        </p:nvSpPr>
        <p:spPr>
          <a:xfrm>
            <a:off x="8942006" y="2061565"/>
            <a:ext cx="2844089" cy="1810293"/>
          </a:xfrm>
          <a:prstGeom prst="cloudCallout">
            <a:avLst>
              <a:gd name="adj1" fmla="val -192573"/>
              <a:gd name="adj2" fmla="val 7829"/>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Slowness is felt starting from 300 Mbps.</a:t>
            </a:r>
            <a:endParaRPr lang="fr-FR" dirty="0">
              <a:solidFill>
                <a:schemeClr val="accent1"/>
              </a:solidFill>
            </a:endParaRPr>
          </a:p>
        </p:txBody>
      </p:sp>
    </p:spTree>
    <p:extLst>
      <p:ext uri="{BB962C8B-B14F-4D97-AF65-F5344CB8AC3E}">
        <p14:creationId xmlns:p14="http://schemas.microsoft.com/office/powerpoint/2010/main" val="782127272"/>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1000"/>
                                        <p:tgtEl>
                                          <p:spTgt spid="2"/>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250" fill="hold"/>
                                        <p:tgtEl>
                                          <p:spTgt spid="2"/>
                                        </p:tgtEl>
                                        <p:attrNameLst>
                                          <p:attrName>ppt_x</p:attrName>
                                        </p:attrNameLst>
                                      </p:cBhvr>
                                      <p:tavLst>
                                        <p:tav tm="0">
                                          <p:val>
                                            <p:strVal val="#ppt_x"/>
                                          </p:val>
                                        </p:tav>
                                        <p:tav tm="100000">
                                          <p:val>
                                            <p:strVal val="#ppt_x"/>
                                          </p:val>
                                        </p:tav>
                                      </p:tavLst>
                                    </p:anim>
                                    <p:anim calcmode="lin" valueType="num">
                                      <p:cBhvr additive="base">
                                        <p:cTn id="32" dur="1250" fill="hold"/>
                                        <p:tgtEl>
                                          <p:spTgt spid="2"/>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1000"/>
                                        <p:tgtEl>
                                          <p:spTgt spid="8"/>
                                        </p:tgtEl>
                                      </p:cBhvr>
                                    </p:animEffect>
                                  </p:childTnLst>
                                </p:cTn>
                              </p:par>
                              <p:par>
                                <p:cTn id="36" presetID="2" presetClass="entr" presetSubtype="4" decel="100000" fill="hold" grpId="1"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1250" fill="hold"/>
                                        <p:tgtEl>
                                          <p:spTgt spid="8"/>
                                        </p:tgtEl>
                                        <p:attrNameLst>
                                          <p:attrName>ppt_x</p:attrName>
                                        </p:attrNameLst>
                                      </p:cBhvr>
                                      <p:tavLst>
                                        <p:tav tm="0">
                                          <p:val>
                                            <p:strVal val="#ppt_x"/>
                                          </p:val>
                                        </p:tav>
                                        <p:tav tm="100000">
                                          <p:val>
                                            <p:strVal val="#ppt_x"/>
                                          </p:val>
                                        </p:tav>
                                      </p:tavLst>
                                    </p:anim>
                                    <p:anim calcmode="lin" valueType="num">
                                      <p:cBhvr additive="base">
                                        <p:cTn id="39" dur="1250" fill="hold"/>
                                        <p:tgtEl>
                                          <p:spTgt spid="8"/>
                                        </p:tgtEl>
                                        <p:attrNameLst>
                                          <p:attrName>ppt_y</p:attrName>
                                        </p:attrNameLst>
                                      </p:cBhvr>
                                      <p:tavLst>
                                        <p:tav tm="0">
                                          <p:val>
                                            <p:strVal val="1+#ppt_h/2"/>
                                          </p:val>
                                        </p:tav>
                                        <p:tav tm="100000">
                                          <p:val>
                                            <p:strVal val="#ppt_y"/>
                                          </p:val>
                                        </p:tav>
                                      </p:tavLst>
                                    </p:anim>
                                  </p:childTnLst>
                                </p:cTn>
                              </p:par>
                            </p:childTnLst>
                          </p:cTn>
                        </p:par>
                        <p:par>
                          <p:cTn id="40" fill="hold">
                            <p:stCondLst>
                              <p:cond delay="1250"/>
                            </p:stCondLst>
                            <p:childTnLst>
                              <p:par>
                                <p:cTn id="41" presetID="42" presetClass="entr" presetSubtype="0"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childTnLst>
                          </p:cTn>
                        </p:par>
                        <p:par>
                          <p:cTn id="46" fill="hold">
                            <p:stCondLst>
                              <p:cond delay="2250"/>
                            </p:stCondLst>
                            <p:childTnLst>
                              <p:par>
                                <p:cTn id="47" presetID="26" presetClass="emph" presetSubtype="0" fill="hold" grpId="0" nodeType="afterEffect">
                                  <p:stCondLst>
                                    <p:cond delay="0"/>
                                  </p:stCondLst>
                                  <p:childTnLst>
                                    <p:animEffect transition="out" filter="fade">
                                      <p:cBhvr>
                                        <p:cTn id="48" dur="500" tmFilter="0, 0; .2, .5; .8, .5; 1, 0"/>
                                        <p:tgtEl>
                                          <p:spTgt spid="12"/>
                                        </p:tgtEl>
                                      </p:cBhvr>
                                    </p:animEffect>
                                    <p:animScale>
                                      <p:cBhvr>
                                        <p:cTn id="49"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2" grpId="0"/>
      <p:bldP spid="2" grpId="1"/>
      <p:bldP spid="8" grpId="0"/>
      <p:bldP spid="8" grpId="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235863AB-A163-E897-1672-6230EDB558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17206" y="1095960"/>
            <a:ext cx="4957588" cy="4935307"/>
          </a:xfrm>
          <a:prstGeom prst="rect">
            <a:avLst/>
          </a:prstGeom>
        </p:spPr>
      </p:pic>
      <p:sp>
        <p:nvSpPr>
          <p:cNvPr id="4" name="Text Placeholder 1">
            <a:extLst>
              <a:ext uri="{FF2B5EF4-FFF2-40B4-BE49-F238E27FC236}">
                <a16:creationId xmlns:a16="http://schemas.microsoft.com/office/drawing/2014/main" id="{E21E8CCA-EE66-9AF4-D9F6-D2FEA0842319}"/>
              </a:ext>
            </a:extLst>
          </p:cNvPr>
          <p:cNvSpPr txBox="1">
            <a:spLocks/>
          </p:cNvSpPr>
          <p:nvPr/>
        </p:nvSpPr>
        <p:spPr>
          <a:xfrm>
            <a:off x="323529" y="339509"/>
            <a:ext cx="11573197" cy="724247"/>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5" name="TextBox 7">
            <a:extLst>
              <a:ext uri="{FF2B5EF4-FFF2-40B4-BE49-F238E27FC236}">
                <a16:creationId xmlns:a16="http://schemas.microsoft.com/office/drawing/2014/main" id="{D74DA9BA-F99B-736C-54A4-9685522A6F73}"/>
              </a:ext>
            </a:extLst>
          </p:cNvPr>
          <p:cNvSpPr txBox="1"/>
          <p:nvPr/>
        </p:nvSpPr>
        <p:spPr>
          <a:xfrm>
            <a:off x="2851518" y="294372"/>
            <a:ext cx="6517217"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fr-FR" sz="3200" b="1" dirty="0">
                <a:solidFill>
                  <a:schemeClr val="accent1"/>
                </a:solidFill>
              </a:rPr>
              <a:t>Questions ?</a:t>
            </a:r>
          </a:p>
        </p:txBody>
      </p:sp>
      <p:grpSp>
        <p:nvGrpSpPr>
          <p:cNvPr id="2" name="Group 24">
            <a:extLst>
              <a:ext uri="{FF2B5EF4-FFF2-40B4-BE49-F238E27FC236}">
                <a16:creationId xmlns:a16="http://schemas.microsoft.com/office/drawing/2014/main" id="{C90A6B21-2280-5738-9EBE-6AB858AF146F}"/>
              </a:ext>
            </a:extLst>
          </p:cNvPr>
          <p:cNvGrpSpPr/>
          <p:nvPr/>
        </p:nvGrpSpPr>
        <p:grpSpPr>
          <a:xfrm rot="16200000">
            <a:off x="11414662" y="428116"/>
            <a:ext cx="618425" cy="324576"/>
            <a:chOff x="1947849" y="276225"/>
            <a:chExt cx="798526" cy="419100"/>
          </a:xfrm>
        </p:grpSpPr>
        <p:sp>
          <p:nvSpPr>
            <p:cNvPr id="6" name="Rectangle: Rounded Corners 25">
              <a:extLst>
                <a:ext uri="{FF2B5EF4-FFF2-40B4-BE49-F238E27FC236}">
                  <a16:creationId xmlns:a16="http://schemas.microsoft.com/office/drawing/2014/main" id="{7404BEAE-5F1A-832A-25AB-3E1A6931E1B5}"/>
                </a:ext>
              </a:extLst>
            </p:cNvPr>
            <p:cNvSpPr/>
            <p:nvPr/>
          </p:nvSpPr>
          <p:spPr>
            <a:xfrm>
              <a:off x="1947849" y="276225"/>
              <a:ext cx="795350" cy="419100"/>
            </a:xfrm>
            <a:prstGeom prst="roundRect">
              <a:avLst>
                <a:gd name="adj" fmla="val 5000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7" name="Oval 26">
              <a:extLst>
                <a:ext uri="{FF2B5EF4-FFF2-40B4-BE49-F238E27FC236}">
                  <a16:creationId xmlns:a16="http://schemas.microsoft.com/office/drawing/2014/main" id="{1B2969D1-F931-608C-C42A-B273394E60DE}"/>
                </a:ext>
              </a:extLst>
            </p:cNvPr>
            <p:cNvSpPr/>
            <p:nvPr/>
          </p:nvSpPr>
          <p:spPr>
            <a:xfrm>
              <a:off x="2333626" y="276225"/>
              <a:ext cx="412749" cy="419100"/>
            </a:xfrm>
            <a:prstGeom prst="ellipse">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grpSp>
        <p:nvGrpSpPr>
          <p:cNvPr id="8" name="Group 27">
            <a:extLst>
              <a:ext uri="{FF2B5EF4-FFF2-40B4-BE49-F238E27FC236}">
                <a16:creationId xmlns:a16="http://schemas.microsoft.com/office/drawing/2014/main" id="{2C9F13E2-334B-4FB6-EE2A-109740D53220}"/>
              </a:ext>
            </a:extLst>
          </p:cNvPr>
          <p:cNvGrpSpPr/>
          <p:nvPr/>
        </p:nvGrpSpPr>
        <p:grpSpPr>
          <a:xfrm rot="16200000">
            <a:off x="530096" y="5767139"/>
            <a:ext cx="307975" cy="606251"/>
            <a:chOff x="857250" y="5529113"/>
            <a:chExt cx="600075" cy="1181249"/>
          </a:xfrm>
        </p:grpSpPr>
        <p:sp>
          <p:nvSpPr>
            <p:cNvPr id="9" name="Rectangle: Top Corners Rounded 28">
              <a:extLst>
                <a:ext uri="{FF2B5EF4-FFF2-40B4-BE49-F238E27FC236}">
                  <a16:creationId xmlns:a16="http://schemas.microsoft.com/office/drawing/2014/main" id="{7F76B811-8F8E-3681-7557-FA108E544F3D}"/>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sp>
          <p:nvSpPr>
            <p:cNvPr id="10" name="Rectangle: Top Corners Rounded 29">
              <a:extLst>
                <a:ext uri="{FF2B5EF4-FFF2-40B4-BE49-F238E27FC236}">
                  <a16:creationId xmlns:a16="http://schemas.microsoft.com/office/drawing/2014/main" id="{3A7DD6A7-D601-E022-A644-1F2E0ACD50B4}"/>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endParaRPr>
            </a:p>
          </p:txBody>
        </p:sp>
      </p:grpSp>
    </p:spTree>
    <p:extLst>
      <p:ext uri="{BB962C8B-B14F-4D97-AF65-F5344CB8AC3E}">
        <p14:creationId xmlns:p14="http://schemas.microsoft.com/office/powerpoint/2010/main" val="87433073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250" fill="hold"/>
                                        <p:tgtEl>
                                          <p:spTgt spid="5"/>
                                        </p:tgtEl>
                                        <p:attrNameLst>
                                          <p:attrName>ppt_x</p:attrName>
                                        </p:attrNameLst>
                                      </p:cBhvr>
                                      <p:tavLst>
                                        <p:tav tm="0">
                                          <p:val>
                                            <p:strVal val="#ppt_x"/>
                                          </p:val>
                                        </p:tav>
                                        <p:tav tm="100000">
                                          <p:val>
                                            <p:strVal val="#ppt_x"/>
                                          </p:val>
                                        </p:tav>
                                      </p:tavLst>
                                    </p:anim>
                                    <p:anim calcmode="lin" valueType="num">
                                      <p:cBhvr additive="base">
                                        <p:cTn id="11" dur="1250" fill="hold"/>
                                        <p:tgtEl>
                                          <p:spTgt spid="5"/>
                                        </p:tgtEl>
                                        <p:attrNameLst>
                                          <p:attrName>ppt_y</p:attrName>
                                        </p:attrNameLst>
                                      </p:cBhvr>
                                      <p:tavLst>
                                        <p:tav tm="0">
                                          <p:val>
                                            <p:strVal val="1+#ppt_h/2"/>
                                          </p:val>
                                        </p:tav>
                                        <p:tav tm="100000">
                                          <p:val>
                                            <p:strVal val="#ppt_y"/>
                                          </p:val>
                                        </p:tav>
                                      </p:tavLst>
                                    </p:anim>
                                  </p:childTnLst>
                                </p:cTn>
                              </p:par>
                              <p:par>
                                <p:cTn id="12" presetID="10" presetClass="entr" presetSubtype="0" fill="hold"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50"/>
                                        <p:tgtEl>
                                          <p:spTgt spid="2"/>
                                        </p:tgtEl>
                                      </p:cBhvr>
                                    </p:animEffect>
                                  </p:childTnLst>
                                </p:cTn>
                              </p:par>
                              <p:par>
                                <p:cTn id="15" presetID="23" presetClass="entr" presetSubtype="288" fill="hold" nodeType="withEffect">
                                  <p:stCondLst>
                                    <p:cond delay="100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strVal val="4/3*#ppt_w"/>
                                          </p:val>
                                        </p:tav>
                                        <p:tav tm="100000">
                                          <p:val>
                                            <p:strVal val="#ppt_w"/>
                                          </p:val>
                                        </p:tav>
                                      </p:tavLst>
                                    </p:anim>
                                    <p:anim calcmode="lin" valueType="num">
                                      <p:cBhvr>
                                        <p:cTn id="18" dur="500" fill="hold"/>
                                        <p:tgtEl>
                                          <p:spTgt spid="2"/>
                                        </p:tgtEl>
                                        <p:attrNameLst>
                                          <p:attrName>ppt_h</p:attrName>
                                        </p:attrNameLst>
                                      </p:cBhvr>
                                      <p:tavLst>
                                        <p:tav tm="0">
                                          <p:val>
                                            <p:strVal val="4/3*#ppt_h"/>
                                          </p:val>
                                        </p:tav>
                                        <p:tav tm="100000">
                                          <p:val>
                                            <p:strVal val="#ppt_h"/>
                                          </p:val>
                                        </p:tav>
                                      </p:tavLst>
                                    </p:anim>
                                  </p:childTnLst>
                                </p:cTn>
                              </p:par>
                              <p:par>
                                <p:cTn id="19" presetID="10" presetClass="entr" presetSubtype="0" fill="hold" nodeType="withEffect">
                                  <p:stCondLst>
                                    <p:cond delay="7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50"/>
                                        <p:tgtEl>
                                          <p:spTgt spid="8"/>
                                        </p:tgtEl>
                                      </p:cBhvr>
                                    </p:animEffect>
                                  </p:childTnLst>
                                </p:cTn>
                              </p:par>
                              <p:par>
                                <p:cTn id="22" presetID="23" presetClass="entr" presetSubtype="288" fill="hold" nodeType="withEffect">
                                  <p:stCondLst>
                                    <p:cond delay="75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strVal val="4/3*#ppt_w"/>
                                          </p:val>
                                        </p:tav>
                                        <p:tav tm="100000">
                                          <p:val>
                                            <p:strVal val="#ppt_w"/>
                                          </p:val>
                                        </p:tav>
                                      </p:tavLst>
                                    </p:anim>
                                    <p:anim calcmode="lin" valueType="num">
                                      <p:cBhvr>
                                        <p:cTn id="25" dur="500" fill="hold"/>
                                        <p:tgtEl>
                                          <p:spTgt spid="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TextBox 7">
            <a:extLst>
              <a:ext uri="{FF2B5EF4-FFF2-40B4-BE49-F238E27FC236}">
                <a16:creationId xmlns:a16="http://schemas.microsoft.com/office/drawing/2014/main" id="{7D39F94F-D314-51A8-882A-09E5F8C430BE}"/>
              </a:ext>
            </a:extLst>
          </p:cNvPr>
          <p:cNvSpPr txBox="1"/>
          <p:nvPr/>
        </p:nvSpPr>
        <p:spPr>
          <a:xfrm>
            <a:off x="1926739" y="205888"/>
            <a:ext cx="8225786"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fr-CM" sz="3200" b="1" dirty="0">
                <a:solidFill>
                  <a:schemeClr val="accent1"/>
                </a:solidFill>
              </a:rPr>
              <a:t>INTRODUCTION</a:t>
            </a:r>
            <a:endParaRPr lang="fr-FR" sz="3200" b="1" dirty="0">
              <a:solidFill>
                <a:schemeClr val="accent1"/>
              </a:solidFill>
            </a:endParaRPr>
          </a:p>
        </p:txBody>
      </p:sp>
      <p:pic>
        <p:nvPicPr>
          <p:cNvPr id="12" name="Image 11">
            <a:extLst>
              <a:ext uri="{FF2B5EF4-FFF2-40B4-BE49-F238E27FC236}">
                <a16:creationId xmlns:a16="http://schemas.microsoft.com/office/drawing/2014/main" id="{6A599323-060E-359B-9973-42035CD298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4146" y="1710467"/>
            <a:ext cx="3887096" cy="3379789"/>
          </a:xfrm>
          <a:prstGeom prst="rect">
            <a:avLst/>
          </a:prstGeom>
        </p:spPr>
      </p:pic>
      <p:sp>
        <p:nvSpPr>
          <p:cNvPr id="13" name="TextBox 7">
            <a:extLst>
              <a:ext uri="{FF2B5EF4-FFF2-40B4-BE49-F238E27FC236}">
                <a16:creationId xmlns:a16="http://schemas.microsoft.com/office/drawing/2014/main" id="{EB294643-A9D7-C559-1CE0-42D488E1BCDF}"/>
              </a:ext>
            </a:extLst>
          </p:cNvPr>
          <p:cNvSpPr txBox="1"/>
          <p:nvPr/>
        </p:nvSpPr>
        <p:spPr>
          <a:xfrm>
            <a:off x="1277726" y="1432186"/>
            <a:ext cx="6664751" cy="830997"/>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buFont typeface="Courier New" panose="02070309020205020404" pitchFamily="49" charset="0"/>
              <a:buChar char="o"/>
            </a:pPr>
            <a:r>
              <a:rPr lang="en-US" sz="2400" dirty="0"/>
              <a:t>Technological advances have led to the design of autonomous vehicles</a:t>
            </a:r>
            <a:endParaRPr lang="fr-FR" sz="2400" dirty="0"/>
          </a:p>
        </p:txBody>
      </p:sp>
      <p:sp>
        <p:nvSpPr>
          <p:cNvPr id="14" name="TextBox 7">
            <a:extLst>
              <a:ext uri="{FF2B5EF4-FFF2-40B4-BE49-F238E27FC236}">
                <a16:creationId xmlns:a16="http://schemas.microsoft.com/office/drawing/2014/main" id="{C5483898-A525-162B-54CA-B8C33F7EC002}"/>
              </a:ext>
            </a:extLst>
          </p:cNvPr>
          <p:cNvSpPr txBox="1"/>
          <p:nvPr/>
        </p:nvSpPr>
        <p:spPr>
          <a:xfrm>
            <a:off x="1277726" y="2471081"/>
            <a:ext cx="6919607" cy="1200329"/>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buFont typeface="Courier New" panose="02070309020205020404" pitchFamily="49" charset="0"/>
              <a:buChar char="o"/>
            </a:pPr>
            <a:r>
              <a:rPr lang="en-US" sz="2400" dirty="0"/>
              <a:t>These autonomous vehicles often find themselves in ambiguous situations requiring human intervention. Hence the development of a remote control mechanism</a:t>
            </a:r>
            <a:endParaRPr lang="fr-FR" sz="2400" dirty="0"/>
          </a:p>
        </p:txBody>
      </p:sp>
      <p:sp>
        <p:nvSpPr>
          <p:cNvPr id="17" name="TextBox 7">
            <a:extLst>
              <a:ext uri="{FF2B5EF4-FFF2-40B4-BE49-F238E27FC236}">
                <a16:creationId xmlns:a16="http://schemas.microsoft.com/office/drawing/2014/main" id="{7013E3BE-E811-9DF6-C31B-4F5EFD9C008A}"/>
              </a:ext>
            </a:extLst>
          </p:cNvPr>
          <p:cNvSpPr txBox="1"/>
          <p:nvPr/>
        </p:nvSpPr>
        <p:spPr>
          <a:xfrm>
            <a:off x="1277726" y="3940245"/>
            <a:ext cx="6664751" cy="1200329"/>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buFont typeface="Courier New" panose="02070309020205020404" pitchFamily="49" charset="0"/>
              <a:buChar char="o"/>
            </a:pPr>
            <a:r>
              <a:rPr lang="en-US" sz="2400" dirty="0"/>
              <a:t>Our project aims to conduct an assessment of Security and Cybersecurity Risks for vehicle teleoperation and perform attack simulations (DoS and MITM).</a:t>
            </a:r>
            <a:endParaRPr lang="fr-FR" sz="2400" dirty="0"/>
          </a:p>
        </p:txBody>
      </p:sp>
    </p:spTree>
    <p:extLst>
      <p:ext uri="{BB962C8B-B14F-4D97-AF65-F5344CB8AC3E}">
        <p14:creationId xmlns:p14="http://schemas.microsoft.com/office/powerpoint/2010/main" val="3596174426"/>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1000"/>
                                        <p:tgtEl>
                                          <p:spTgt spid="7"/>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250" fill="hold"/>
                                        <p:tgtEl>
                                          <p:spTgt spid="7"/>
                                        </p:tgtEl>
                                        <p:attrNameLst>
                                          <p:attrName>ppt_x</p:attrName>
                                        </p:attrNameLst>
                                      </p:cBhvr>
                                      <p:tavLst>
                                        <p:tav tm="0">
                                          <p:val>
                                            <p:strVal val="#ppt_x"/>
                                          </p:val>
                                        </p:tav>
                                        <p:tav tm="100000">
                                          <p:val>
                                            <p:strVal val="#ppt_x"/>
                                          </p:val>
                                        </p:tav>
                                      </p:tavLst>
                                    </p:anim>
                                    <p:anim calcmode="lin" valueType="num">
                                      <p:cBhvr additive="base">
                                        <p:cTn id="32" dur="1250" fill="hold"/>
                                        <p:tgtEl>
                                          <p:spTgt spid="7"/>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1000"/>
                                        <p:tgtEl>
                                          <p:spTgt spid="13"/>
                                        </p:tgtEl>
                                      </p:cBhvr>
                                    </p:animEffect>
                                  </p:childTnLst>
                                </p:cTn>
                              </p:par>
                              <p:par>
                                <p:cTn id="36" presetID="2" presetClass="entr" presetSubtype="4" decel="100000" fill="hold" grpId="1" nodeType="withEffect">
                                  <p:stCondLst>
                                    <p:cond delay="7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1250" fill="hold"/>
                                        <p:tgtEl>
                                          <p:spTgt spid="13"/>
                                        </p:tgtEl>
                                        <p:attrNameLst>
                                          <p:attrName>ppt_x</p:attrName>
                                        </p:attrNameLst>
                                      </p:cBhvr>
                                      <p:tavLst>
                                        <p:tav tm="0">
                                          <p:val>
                                            <p:strVal val="#ppt_x"/>
                                          </p:val>
                                        </p:tav>
                                        <p:tav tm="100000">
                                          <p:val>
                                            <p:strVal val="#ppt_x"/>
                                          </p:val>
                                        </p:tav>
                                      </p:tavLst>
                                    </p:anim>
                                    <p:anim calcmode="lin" valueType="num">
                                      <p:cBhvr additive="base">
                                        <p:cTn id="39" dur="125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par>
                                <p:cTn id="45" presetID="2" presetClass="entr" presetSubtype="4" decel="100000" fill="hold" grpId="1"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1250" fill="hold"/>
                                        <p:tgtEl>
                                          <p:spTgt spid="14"/>
                                        </p:tgtEl>
                                        <p:attrNameLst>
                                          <p:attrName>ppt_x</p:attrName>
                                        </p:attrNameLst>
                                      </p:cBhvr>
                                      <p:tavLst>
                                        <p:tav tm="0">
                                          <p:val>
                                            <p:strVal val="#ppt_x"/>
                                          </p:val>
                                        </p:tav>
                                        <p:tav tm="100000">
                                          <p:val>
                                            <p:strVal val="#ppt_x"/>
                                          </p:val>
                                        </p:tav>
                                      </p:tavLst>
                                    </p:anim>
                                    <p:anim calcmode="lin" valueType="num">
                                      <p:cBhvr additive="base">
                                        <p:cTn id="48" dur="12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up)">
                                      <p:cBhvr>
                                        <p:cTn id="53" dur="1000"/>
                                        <p:tgtEl>
                                          <p:spTgt spid="17"/>
                                        </p:tgtEl>
                                      </p:cBhvr>
                                    </p:animEffect>
                                  </p:childTnLst>
                                </p:cTn>
                              </p:par>
                              <p:par>
                                <p:cTn id="54" presetID="2" presetClass="entr" presetSubtype="4" decel="100000" fill="hold" grpId="1"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1250" fill="hold"/>
                                        <p:tgtEl>
                                          <p:spTgt spid="17"/>
                                        </p:tgtEl>
                                        <p:attrNameLst>
                                          <p:attrName>ppt_x</p:attrName>
                                        </p:attrNameLst>
                                      </p:cBhvr>
                                      <p:tavLst>
                                        <p:tav tm="0">
                                          <p:val>
                                            <p:strVal val="#ppt_x"/>
                                          </p:val>
                                        </p:tav>
                                        <p:tav tm="100000">
                                          <p:val>
                                            <p:strVal val="#ppt_x"/>
                                          </p:val>
                                        </p:tav>
                                      </p:tavLst>
                                    </p:anim>
                                    <p:anim calcmode="lin" valueType="num">
                                      <p:cBhvr additive="base">
                                        <p:cTn id="57" dur="12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7" grpId="0"/>
      <p:bldP spid="7" grpId="1"/>
      <p:bldP spid="13" grpId="0"/>
      <p:bldP spid="13" grpId="1"/>
      <p:bldP spid="14" grpId="0"/>
      <p:bldP spid="14" grpId="1"/>
      <p:bldP spid="17" grpId="0"/>
      <p:bldP spid="1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a:extLst>
              <a:ext uri="{FF2B5EF4-FFF2-40B4-BE49-F238E27FC236}">
                <a16:creationId xmlns:a16="http://schemas.microsoft.com/office/drawing/2014/main" id="{64CAE3B2-40C4-969A-C64F-ECE30D98CA8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0120" r="20120"/>
          <a:stretch/>
        </p:blipFill>
        <p:spPr>
          <a:xfrm>
            <a:off x="0" y="-108000"/>
            <a:ext cx="6096000" cy="6474946"/>
          </a:xfrm>
        </p:spPr>
      </p:pic>
      <p:sp>
        <p:nvSpPr>
          <p:cNvPr id="14" name="Rectangle: Top Corners Rounded 13">
            <a:extLst>
              <a:ext uri="{FF2B5EF4-FFF2-40B4-BE49-F238E27FC236}">
                <a16:creationId xmlns:a16="http://schemas.microsoft.com/office/drawing/2014/main" id="{E58BC819-3322-9E35-59C4-8AA36B2D9CF0}"/>
              </a:ext>
            </a:extLst>
          </p:cNvPr>
          <p:cNvSpPr/>
          <p:nvPr/>
        </p:nvSpPr>
        <p:spPr>
          <a:xfrm rot="16200000" flipH="1">
            <a:off x="7253548" y="163450"/>
            <a:ext cx="3272970" cy="6743082"/>
          </a:xfrm>
          <a:prstGeom prst="round2SameRect">
            <a:avLst>
              <a:gd name="adj1" fmla="val 50000"/>
              <a:gd name="adj2" fmla="val 0"/>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TextBox 24">
            <a:extLst>
              <a:ext uri="{FF2B5EF4-FFF2-40B4-BE49-F238E27FC236}">
                <a16:creationId xmlns:a16="http://schemas.microsoft.com/office/drawing/2014/main" id="{2623D763-A216-0650-55BC-C1AE3FF37C35}"/>
              </a:ext>
            </a:extLst>
          </p:cNvPr>
          <p:cNvSpPr txBox="1"/>
          <p:nvPr/>
        </p:nvSpPr>
        <p:spPr>
          <a:xfrm>
            <a:off x="5518492" y="2274838"/>
            <a:ext cx="1968758" cy="2308324"/>
          </a:xfrm>
          <a:prstGeom prst="rect">
            <a:avLst/>
          </a:prstGeom>
          <a:noFill/>
        </p:spPr>
        <p:txBody>
          <a:bodyPr wrap="square" rtlCol="0">
            <a:spAutoFit/>
          </a:bodyPr>
          <a:lstStyle/>
          <a:p>
            <a:r>
              <a:rPr lang="en-ID" sz="14400" b="1" dirty="0">
                <a:solidFill>
                  <a:schemeClr val="accent1"/>
                </a:solidFill>
                <a:effectLst>
                  <a:outerShdw blurRad="101600" dist="63500" dir="10800000" algn="r" rotWithShape="0">
                    <a:schemeClr val="accent1">
                      <a:alpha val="25000"/>
                    </a:schemeClr>
                  </a:outerShdw>
                </a:effectLst>
                <a:latin typeface="+mj-lt"/>
              </a:rPr>
              <a:t>2</a:t>
            </a:r>
            <a:r>
              <a:rPr lang="en-ID" sz="14400" b="1" dirty="0">
                <a:solidFill>
                  <a:schemeClr val="accent2"/>
                </a:solidFill>
                <a:effectLst>
                  <a:outerShdw blurRad="101600" dist="63500" dir="10800000" algn="r" rotWithShape="0">
                    <a:schemeClr val="accent1">
                      <a:alpha val="25000"/>
                    </a:schemeClr>
                  </a:outerShdw>
                </a:effectLst>
                <a:latin typeface="+mj-lt"/>
              </a:rPr>
              <a:t>.</a:t>
            </a:r>
          </a:p>
        </p:txBody>
      </p:sp>
      <p:sp>
        <p:nvSpPr>
          <p:cNvPr id="27" name="Rectangle 26">
            <a:extLst>
              <a:ext uri="{FF2B5EF4-FFF2-40B4-BE49-F238E27FC236}">
                <a16:creationId xmlns:a16="http://schemas.microsoft.com/office/drawing/2014/main" id="{1C386BE2-57DF-5C39-806B-C97170AABC0D}"/>
              </a:ext>
            </a:extLst>
          </p:cNvPr>
          <p:cNvSpPr/>
          <p:nvPr/>
        </p:nvSpPr>
        <p:spPr>
          <a:xfrm>
            <a:off x="7753620" y="2338387"/>
            <a:ext cx="4596744" cy="2181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2" name="TextBox 11">
            <a:extLst>
              <a:ext uri="{FF2B5EF4-FFF2-40B4-BE49-F238E27FC236}">
                <a16:creationId xmlns:a16="http://schemas.microsoft.com/office/drawing/2014/main" id="{BE218B3F-4E17-D899-9BEA-8C5AD9AACA0B}"/>
              </a:ext>
            </a:extLst>
          </p:cNvPr>
          <p:cNvSpPr txBox="1"/>
          <p:nvPr/>
        </p:nvSpPr>
        <p:spPr>
          <a:xfrm>
            <a:off x="6935682" y="3493547"/>
            <a:ext cx="5170724" cy="703398"/>
          </a:xfrm>
          <a:prstGeom prst="rect">
            <a:avLst/>
          </a:prstGeom>
          <a:noFill/>
        </p:spPr>
        <p:txBody>
          <a:bodyPr wrap="square" rtlCol="0">
            <a:spAutoFit/>
          </a:bodyPr>
          <a:lstStyle/>
          <a:p>
            <a:pPr>
              <a:lnSpc>
                <a:spcPct val="110000"/>
              </a:lnSpc>
            </a:pPr>
            <a:r>
              <a:rPr lang="en-US" sz="3800" b="1" spc="-300" dirty="0">
                <a:solidFill>
                  <a:schemeClr val="accent2"/>
                </a:solidFill>
                <a:latin typeface="+mj-lt"/>
              </a:rPr>
              <a:t>State of the art of Tele-driving</a:t>
            </a:r>
          </a:p>
        </p:txBody>
      </p:sp>
    </p:spTree>
    <p:extLst>
      <p:ext uri="{BB962C8B-B14F-4D97-AF65-F5344CB8AC3E}">
        <p14:creationId xmlns:p14="http://schemas.microsoft.com/office/powerpoint/2010/main" val="279212616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par>
                                <p:cTn id="8" presetID="2" presetClass="entr" presetSubtype="2" decel="10000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250" fill="hold"/>
                                        <p:tgtEl>
                                          <p:spTgt spid="14"/>
                                        </p:tgtEl>
                                        <p:attrNameLst>
                                          <p:attrName>ppt_x</p:attrName>
                                        </p:attrNameLst>
                                      </p:cBhvr>
                                      <p:tavLst>
                                        <p:tav tm="0">
                                          <p:val>
                                            <p:strVal val="1+#ppt_w/2"/>
                                          </p:val>
                                        </p:tav>
                                        <p:tav tm="100000">
                                          <p:val>
                                            <p:strVal val="#ppt_x"/>
                                          </p:val>
                                        </p:tav>
                                      </p:tavLst>
                                    </p:anim>
                                    <p:anim calcmode="lin" valueType="num">
                                      <p:cBhvr additive="base">
                                        <p:cTn id="11" dur="1250" fill="hold"/>
                                        <p:tgtEl>
                                          <p:spTgt spid="14"/>
                                        </p:tgtEl>
                                        <p:attrNameLst>
                                          <p:attrName>ppt_y</p:attrName>
                                        </p:attrNameLst>
                                      </p:cBhvr>
                                      <p:tavLst>
                                        <p:tav tm="0">
                                          <p:val>
                                            <p:strVal val="#ppt_y"/>
                                          </p:val>
                                        </p:tav>
                                        <p:tav tm="100000">
                                          <p:val>
                                            <p:strVal val="#ppt_y"/>
                                          </p:val>
                                        </p:tav>
                                      </p:tavLst>
                                    </p:anim>
                                  </p:childTnLst>
                                </p:cTn>
                              </p:par>
                              <p:par>
                                <p:cTn id="12" presetID="22" presetClass="entr" presetSubtype="8"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1000"/>
                                        <p:tgtEl>
                                          <p:spTgt spid="27"/>
                                        </p:tgtEl>
                                      </p:cBhvr>
                                    </p:animEffect>
                                  </p:childTnLst>
                                </p:cTn>
                              </p:par>
                              <p:par>
                                <p:cTn id="15" presetID="2" presetClass="entr" presetSubtype="2" decel="100000" fill="hold" grpId="1"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1250" fill="hold"/>
                                        <p:tgtEl>
                                          <p:spTgt spid="27"/>
                                        </p:tgtEl>
                                        <p:attrNameLst>
                                          <p:attrName>ppt_x</p:attrName>
                                        </p:attrNameLst>
                                      </p:cBhvr>
                                      <p:tavLst>
                                        <p:tav tm="0">
                                          <p:val>
                                            <p:strVal val="1+#ppt_w/2"/>
                                          </p:val>
                                        </p:tav>
                                        <p:tav tm="100000">
                                          <p:val>
                                            <p:strVal val="#ppt_x"/>
                                          </p:val>
                                        </p:tav>
                                      </p:tavLst>
                                    </p:anim>
                                    <p:anim calcmode="lin" valueType="num">
                                      <p:cBhvr additive="base">
                                        <p:cTn id="18" dur="1250" fill="hold"/>
                                        <p:tgtEl>
                                          <p:spTgt spid="27"/>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1000"/>
                                        <p:tgtEl>
                                          <p:spTgt spid="12"/>
                                        </p:tgtEl>
                                      </p:cBhvr>
                                    </p:animEffect>
                                  </p:childTnLst>
                                </p:cTn>
                              </p:par>
                              <p:par>
                                <p:cTn id="22" presetID="2" presetClass="entr" presetSubtype="2" decel="100000" fill="hold" grpId="1" nodeType="withEffect">
                                  <p:stCondLst>
                                    <p:cond delay="25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1250" fill="hold"/>
                                        <p:tgtEl>
                                          <p:spTgt spid="12"/>
                                        </p:tgtEl>
                                        <p:attrNameLst>
                                          <p:attrName>ppt_x</p:attrName>
                                        </p:attrNameLst>
                                      </p:cBhvr>
                                      <p:tavLst>
                                        <p:tav tm="0">
                                          <p:val>
                                            <p:strVal val="1+#ppt_w/2"/>
                                          </p:val>
                                        </p:tav>
                                        <p:tav tm="100000">
                                          <p:val>
                                            <p:strVal val="#ppt_x"/>
                                          </p:val>
                                        </p:tav>
                                      </p:tavLst>
                                    </p:anim>
                                    <p:anim calcmode="lin" valueType="num">
                                      <p:cBhvr additive="base">
                                        <p:cTn id="25" dur="1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7" grpId="0" animBg="1"/>
      <p:bldP spid="27" grpId="1" animBg="1"/>
      <p:bldP spid="12" grpId="0"/>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TextBox 7">
            <a:extLst>
              <a:ext uri="{FF2B5EF4-FFF2-40B4-BE49-F238E27FC236}">
                <a16:creationId xmlns:a16="http://schemas.microsoft.com/office/drawing/2014/main" id="{7D39F94F-D314-51A8-882A-09E5F8C430BE}"/>
              </a:ext>
            </a:extLst>
          </p:cNvPr>
          <p:cNvSpPr txBox="1"/>
          <p:nvPr/>
        </p:nvSpPr>
        <p:spPr>
          <a:xfrm>
            <a:off x="1926739" y="205888"/>
            <a:ext cx="8225786"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fr-CM" sz="3200" b="1" dirty="0">
                <a:solidFill>
                  <a:schemeClr val="accent1"/>
                </a:solidFill>
              </a:rPr>
              <a:t>Use Cases</a:t>
            </a:r>
            <a:endParaRPr lang="fr-FR" sz="3200" b="1" dirty="0">
              <a:solidFill>
                <a:schemeClr val="accent1"/>
              </a:solidFill>
            </a:endParaRPr>
          </a:p>
        </p:txBody>
      </p:sp>
      <p:sp>
        <p:nvSpPr>
          <p:cNvPr id="2" name="TextBox 7">
            <a:extLst>
              <a:ext uri="{FF2B5EF4-FFF2-40B4-BE49-F238E27FC236}">
                <a16:creationId xmlns:a16="http://schemas.microsoft.com/office/drawing/2014/main" id="{5A0E9BB3-9FC5-4585-D2EB-0E56FB733620}"/>
              </a:ext>
            </a:extLst>
          </p:cNvPr>
          <p:cNvSpPr txBox="1"/>
          <p:nvPr/>
        </p:nvSpPr>
        <p:spPr>
          <a:xfrm>
            <a:off x="2175714" y="1021936"/>
            <a:ext cx="8485117" cy="1938992"/>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r>
              <a:rPr lang="en-US" sz="2400" dirty="0"/>
              <a:t>Driving tasks can be divided into three types of activities:</a:t>
            </a:r>
          </a:p>
          <a:p>
            <a:pPr marL="342900" indent="-342900">
              <a:buFont typeface="Courier New" panose="02070309020205020404" pitchFamily="49" charset="0"/>
              <a:buChar char="o"/>
            </a:pPr>
            <a:r>
              <a:rPr lang="en-US" sz="2400" dirty="0"/>
              <a:t>Strategic level operations</a:t>
            </a:r>
          </a:p>
          <a:p>
            <a:pPr marL="342900" indent="-342900">
              <a:buFont typeface="Courier New" panose="02070309020205020404" pitchFamily="49" charset="0"/>
              <a:buChar char="o"/>
            </a:pPr>
            <a:r>
              <a:rPr lang="en-US" sz="2400" dirty="0"/>
              <a:t>Tactical level operations (maneuvering)</a:t>
            </a:r>
          </a:p>
          <a:p>
            <a:pPr marL="342900" indent="-342900">
              <a:buFont typeface="Courier New" panose="02070309020205020404" pitchFamily="49" charset="0"/>
              <a:buChar char="o"/>
            </a:pPr>
            <a:r>
              <a:rPr lang="en-US" sz="2400" dirty="0"/>
              <a:t>Operational level operations (or control)</a:t>
            </a:r>
          </a:p>
          <a:p>
            <a:pPr marL="342900" indent="-342900">
              <a:buFont typeface="Courier New" panose="02070309020205020404" pitchFamily="49" charset="0"/>
              <a:buChar char="o"/>
            </a:pPr>
            <a:endParaRPr lang="fr-FR" sz="2400" dirty="0"/>
          </a:p>
        </p:txBody>
      </p:sp>
      <p:sp>
        <p:nvSpPr>
          <p:cNvPr id="3" name="TextBox 7">
            <a:extLst>
              <a:ext uri="{FF2B5EF4-FFF2-40B4-BE49-F238E27FC236}">
                <a16:creationId xmlns:a16="http://schemas.microsoft.com/office/drawing/2014/main" id="{A289D999-850D-1F16-4D0C-C0293B0754C2}"/>
              </a:ext>
            </a:extLst>
          </p:cNvPr>
          <p:cNvSpPr txBox="1"/>
          <p:nvPr/>
        </p:nvSpPr>
        <p:spPr>
          <a:xfrm>
            <a:off x="2148064" y="2841761"/>
            <a:ext cx="8970625" cy="46166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r>
              <a:rPr lang="en-US" sz="2400" dirty="0"/>
              <a:t>There are three types of tele-driving operators based on their role in driving</a:t>
            </a:r>
            <a:endParaRPr lang="fr-FR" sz="2400" dirty="0"/>
          </a:p>
        </p:txBody>
      </p:sp>
      <p:sp>
        <p:nvSpPr>
          <p:cNvPr id="5" name="TextBox 7">
            <a:extLst>
              <a:ext uri="{FF2B5EF4-FFF2-40B4-BE49-F238E27FC236}">
                <a16:creationId xmlns:a16="http://schemas.microsoft.com/office/drawing/2014/main" id="{1B0EB1A6-BD25-3417-B822-D3D72E290F5D}"/>
              </a:ext>
            </a:extLst>
          </p:cNvPr>
          <p:cNvSpPr txBox="1"/>
          <p:nvPr/>
        </p:nvSpPr>
        <p:spPr>
          <a:xfrm>
            <a:off x="2175714" y="3554575"/>
            <a:ext cx="8285919" cy="1200329"/>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r>
              <a:rPr lang="en-US" sz="2400" dirty="0"/>
              <a:t>The 5GAA defines two categories, A and B, based on the use case:</a:t>
            </a:r>
          </a:p>
          <a:p>
            <a:pPr marL="342900" indent="-342900">
              <a:buFont typeface="Courier New" panose="02070309020205020404" pitchFamily="49" charset="0"/>
              <a:buChar char="o"/>
            </a:pPr>
            <a:r>
              <a:rPr lang="en-US" sz="2400" dirty="0"/>
              <a:t>Category A: Type 2 Teleoperation with indirect control (</a:t>
            </a:r>
            <a:r>
              <a:rPr lang="en-US" sz="2400" dirty="0" err="1"/>
              <a:t>ToD</a:t>
            </a:r>
            <a:r>
              <a:rPr lang="en-US" sz="2400" dirty="0"/>
              <a:t>)</a:t>
            </a:r>
          </a:p>
          <a:p>
            <a:pPr marL="342900" indent="-342900">
              <a:buFont typeface="Courier New" panose="02070309020205020404" pitchFamily="49" charset="0"/>
              <a:buChar char="o"/>
            </a:pPr>
            <a:r>
              <a:rPr lang="en-US" sz="2400" dirty="0"/>
              <a:t>Category B: Type 3 Teleoperation with direct control (</a:t>
            </a:r>
            <a:r>
              <a:rPr lang="en-US" sz="2400" dirty="0" err="1"/>
              <a:t>ToD</a:t>
            </a:r>
            <a:r>
              <a:rPr lang="en-US" sz="2400" dirty="0"/>
              <a:t>)</a:t>
            </a:r>
          </a:p>
        </p:txBody>
      </p:sp>
    </p:spTree>
    <p:extLst>
      <p:ext uri="{BB962C8B-B14F-4D97-AF65-F5344CB8AC3E}">
        <p14:creationId xmlns:p14="http://schemas.microsoft.com/office/powerpoint/2010/main" val="3531673559"/>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1000"/>
                                        <p:tgtEl>
                                          <p:spTgt spid="7"/>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250" fill="hold"/>
                                        <p:tgtEl>
                                          <p:spTgt spid="7"/>
                                        </p:tgtEl>
                                        <p:attrNameLst>
                                          <p:attrName>ppt_x</p:attrName>
                                        </p:attrNameLst>
                                      </p:cBhvr>
                                      <p:tavLst>
                                        <p:tav tm="0">
                                          <p:val>
                                            <p:strVal val="#ppt_x"/>
                                          </p:val>
                                        </p:tav>
                                        <p:tav tm="100000">
                                          <p:val>
                                            <p:strVal val="#ppt_x"/>
                                          </p:val>
                                        </p:tav>
                                      </p:tavLst>
                                    </p:anim>
                                    <p:anim calcmode="lin" valueType="num">
                                      <p:cBhvr additive="base">
                                        <p:cTn id="32" dur="1250" fill="hold"/>
                                        <p:tgtEl>
                                          <p:spTgt spid="7"/>
                                        </p:tgtEl>
                                        <p:attrNameLst>
                                          <p:attrName>ppt_y</p:attrName>
                                        </p:attrNameLst>
                                      </p:cBhvr>
                                      <p:tavLst>
                                        <p:tav tm="0">
                                          <p:val>
                                            <p:strVal val="1+#ppt_h/2"/>
                                          </p:val>
                                        </p:tav>
                                        <p:tav tm="100000">
                                          <p:val>
                                            <p:strVal val="#ppt_y"/>
                                          </p:val>
                                        </p:tav>
                                      </p:tavLst>
                                    </p:anim>
                                  </p:childTnLst>
                                </p:cTn>
                              </p:par>
                              <p:par>
                                <p:cTn id="33" presetID="22" presetClass="entr" presetSubtype="1" fill="hold" grpId="0" nodeType="withEffect">
                                  <p:stCondLst>
                                    <p:cond delay="75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1000"/>
                                        <p:tgtEl>
                                          <p:spTgt spid="2"/>
                                        </p:tgtEl>
                                      </p:cBhvr>
                                    </p:animEffect>
                                  </p:childTnLst>
                                </p:cTn>
                              </p:par>
                              <p:par>
                                <p:cTn id="36" presetID="2" presetClass="entr" presetSubtype="4" decel="100000" fill="hold" grpId="1" nodeType="withEffect">
                                  <p:stCondLst>
                                    <p:cond delay="75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1250" fill="hold"/>
                                        <p:tgtEl>
                                          <p:spTgt spid="2"/>
                                        </p:tgtEl>
                                        <p:attrNameLst>
                                          <p:attrName>ppt_x</p:attrName>
                                        </p:attrNameLst>
                                      </p:cBhvr>
                                      <p:tavLst>
                                        <p:tav tm="0">
                                          <p:val>
                                            <p:strVal val="#ppt_x"/>
                                          </p:val>
                                        </p:tav>
                                        <p:tav tm="100000">
                                          <p:val>
                                            <p:strVal val="#ppt_x"/>
                                          </p:val>
                                        </p:tav>
                                      </p:tavLst>
                                    </p:anim>
                                    <p:anim calcmode="lin" valueType="num">
                                      <p:cBhvr additive="base">
                                        <p:cTn id="39" dur="1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up)">
                                      <p:cBhvr>
                                        <p:cTn id="44" dur="1000"/>
                                        <p:tgtEl>
                                          <p:spTgt spid="3"/>
                                        </p:tgtEl>
                                      </p:cBhvr>
                                    </p:animEffect>
                                  </p:childTnLst>
                                </p:cTn>
                              </p:par>
                              <p:par>
                                <p:cTn id="45" presetID="2" presetClass="entr" presetSubtype="4" decel="100000" fill="hold" grpId="1" nodeType="with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1250" fill="hold"/>
                                        <p:tgtEl>
                                          <p:spTgt spid="3"/>
                                        </p:tgtEl>
                                        <p:attrNameLst>
                                          <p:attrName>ppt_x</p:attrName>
                                        </p:attrNameLst>
                                      </p:cBhvr>
                                      <p:tavLst>
                                        <p:tav tm="0">
                                          <p:val>
                                            <p:strVal val="#ppt_x"/>
                                          </p:val>
                                        </p:tav>
                                        <p:tav tm="100000">
                                          <p:val>
                                            <p:strVal val="#ppt_x"/>
                                          </p:val>
                                        </p:tav>
                                      </p:tavLst>
                                    </p:anim>
                                    <p:anim calcmode="lin" valueType="num">
                                      <p:cBhvr additive="base">
                                        <p:cTn id="48" dur="1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up)">
                                      <p:cBhvr>
                                        <p:cTn id="53" dur="1000"/>
                                        <p:tgtEl>
                                          <p:spTgt spid="5"/>
                                        </p:tgtEl>
                                      </p:cBhvr>
                                    </p:animEffect>
                                  </p:childTnLst>
                                </p:cTn>
                              </p:par>
                              <p:par>
                                <p:cTn id="54" presetID="2" presetClass="entr" presetSubtype="4" decel="100000" fill="hold" grpId="1" nodeType="with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1250" fill="hold"/>
                                        <p:tgtEl>
                                          <p:spTgt spid="5"/>
                                        </p:tgtEl>
                                        <p:attrNameLst>
                                          <p:attrName>ppt_x</p:attrName>
                                        </p:attrNameLst>
                                      </p:cBhvr>
                                      <p:tavLst>
                                        <p:tav tm="0">
                                          <p:val>
                                            <p:strVal val="#ppt_x"/>
                                          </p:val>
                                        </p:tav>
                                        <p:tav tm="100000">
                                          <p:val>
                                            <p:strVal val="#ppt_x"/>
                                          </p:val>
                                        </p:tav>
                                      </p:tavLst>
                                    </p:anim>
                                    <p:anim calcmode="lin" valueType="num">
                                      <p:cBhvr additive="base">
                                        <p:cTn id="57"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7" grpId="0"/>
      <p:bldP spid="7" grpId="1"/>
      <p:bldP spid="2" grpId="0"/>
      <p:bldP spid="2" grpId="1"/>
      <p:bldP spid="3" grpId="0"/>
      <p:bldP spid="3" grpId="1"/>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750005F6-8D52-4891-4179-7102636CE1CD}"/>
              </a:ext>
            </a:extLst>
          </p:cNvPr>
          <p:cNvSpPr/>
          <p:nvPr/>
        </p:nvSpPr>
        <p:spPr>
          <a:xfrm>
            <a:off x="14179" y="0"/>
            <a:ext cx="1204856" cy="6350644"/>
          </a:xfrm>
          <a:prstGeom prst="rect">
            <a:avLst/>
          </a:prstGeom>
          <a:pattFill prst="dotGrid">
            <a:fgClr>
              <a:srgbClr val="C7D5E0"/>
            </a:fgClr>
            <a:bgClr>
              <a:schemeClr val="bg1"/>
            </a:bgClr>
          </a:pattFill>
          <a:ln>
            <a:noFill/>
          </a:ln>
          <a:effectLst>
            <a:outerShdw blurRad="533400" dist="25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92" name="Group 91">
            <a:extLst>
              <a:ext uri="{FF2B5EF4-FFF2-40B4-BE49-F238E27FC236}">
                <a16:creationId xmlns:a16="http://schemas.microsoft.com/office/drawing/2014/main" id="{71F4A9AC-5B86-55AA-D782-6B0F3ACCD693}"/>
              </a:ext>
            </a:extLst>
          </p:cNvPr>
          <p:cNvGrpSpPr/>
          <p:nvPr/>
        </p:nvGrpSpPr>
        <p:grpSpPr>
          <a:xfrm>
            <a:off x="1317202" y="123988"/>
            <a:ext cx="305207" cy="747505"/>
            <a:chOff x="11258158" y="559692"/>
            <a:chExt cx="271463" cy="664859"/>
          </a:xfrm>
        </p:grpSpPr>
        <p:sp>
          <p:nvSpPr>
            <p:cNvPr id="93" name="Rectangle: Top Corners Rounded 92">
              <a:extLst>
                <a:ext uri="{FF2B5EF4-FFF2-40B4-BE49-F238E27FC236}">
                  <a16:creationId xmlns:a16="http://schemas.microsoft.com/office/drawing/2014/main" id="{262FAC73-F187-F2D7-915B-B2A115954D60}"/>
                </a:ext>
              </a:extLst>
            </p:cNvPr>
            <p:cNvSpPr/>
            <p:nvPr/>
          </p:nvSpPr>
          <p:spPr>
            <a:xfrm>
              <a:off x="11258291" y="559692"/>
              <a:ext cx="271216" cy="266979"/>
            </a:xfrm>
            <a:prstGeom prst="round2SameRect">
              <a:avLst>
                <a:gd name="adj1" fmla="val 50000"/>
                <a:gd name="adj2" fmla="val 0"/>
              </a:avLst>
            </a:prstGeom>
            <a:solidFill>
              <a:schemeClr val="accent2">
                <a:lumMod val="40000"/>
                <a:lumOff val="6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4" name="Rectangle: Top Corners Rounded 93">
              <a:extLst>
                <a:ext uri="{FF2B5EF4-FFF2-40B4-BE49-F238E27FC236}">
                  <a16:creationId xmlns:a16="http://schemas.microsoft.com/office/drawing/2014/main" id="{6AE4E30A-8531-D2CE-8409-1EE19C3B20C5}"/>
                </a:ext>
              </a:extLst>
            </p:cNvPr>
            <p:cNvSpPr/>
            <p:nvPr/>
          </p:nvSpPr>
          <p:spPr>
            <a:xfrm flipV="1">
              <a:off x="11258291" y="957572"/>
              <a:ext cx="271216" cy="266979"/>
            </a:xfrm>
            <a:prstGeom prst="round2SameRect">
              <a:avLst>
                <a:gd name="adj1" fmla="val 50000"/>
                <a:gd name="adj2" fmla="val 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5" name="Rectangle 94">
              <a:extLst>
                <a:ext uri="{FF2B5EF4-FFF2-40B4-BE49-F238E27FC236}">
                  <a16:creationId xmlns:a16="http://schemas.microsoft.com/office/drawing/2014/main" id="{0AE6A620-8B4D-186D-3EAC-7B2AD7C0FF45}"/>
                </a:ext>
              </a:extLst>
            </p:cNvPr>
            <p:cNvSpPr/>
            <p:nvPr/>
          </p:nvSpPr>
          <p:spPr>
            <a:xfrm>
              <a:off x="11258158" y="826294"/>
              <a:ext cx="271463" cy="133350"/>
            </a:xfrm>
            <a:prstGeom prst="rect">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9" name="Group 27">
            <a:extLst>
              <a:ext uri="{FF2B5EF4-FFF2-40B4-BE49-F238E27FC236}">
                <a16:creationId xmlns:a16="http://schemas.microsoft.com/office/drawing/2014/main" id="{923E7B5B-47D8-9AC8-C0DE-839C44EC7DDD}"/>
              </a:ext>
            </a:extLst>
          </p:cNvPr>
          <p:cNvGrpSpPr/>
          <p:nvPr/>
        </p:nvGrpSpPr>
        <p:grpSpPr>
          <a:xfrm rot="16200000">
            <a:off x="11593490" y="5804080"/>
            <a:ext cx="307975" cy="606251"/>
            <a:chOff x="857250" y="5529113"/>
            <a:chExt cx="600075" cy="1181249"/>
          </a:xfrm>
        </p:grpSpPr>
        <p:sp>
          <p:nvSpPr>
            <p:cNvPr id="10" name="Rectangle: Top Corners Rounded 28">
              <a:extLst>
                <a:ext uri="{FF2B5EF4-FFF2-40B4-BE49-F238E27FC236}">
                  <a16:creationId xmlns:a16="http://schemas.microsoft.com/office/drawing/2014/main" id="{BC578D4B-9568-5801-858E-739E2D4EF67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Top Corners Rounded 29">
              <a:extLst>
                <a:ext uri="{FF2B5EF4-FFF2-40B4-BE49-F238E27FC236}">
                  <a16:creationId xmlns:a16="http://schemas.microsoft.com/office/drawing/2014/main" id="{73662F97-BAF7-2CFF-3AD7-00D5631780DE}"/>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 name="Logo_Telecom_IPParis_RVB_fond_V.ai" descr="Logo_Telecom_IPParis_RVB_fond_V.ai">
            <a:extLst>
              <a:ext uri="{FF2B5EF4-FFF2-40B4-BE49-F238E27FC236}">
                <a16:creationId xmlns:a16="http://schemas.microsoft.com/office/drawing/2014/main" id="{0BA2187A-BC61-ABCA-4598-9980EC49C6FE}"/>
              </a:ext>
            </a:extLst>
          </p:cNvPr>
          <p:cNvPicPr>
            <a:picLocks noChangeAspect="1"/>
          </p:cNvPicPr>
          <p:nvPr/>
        </p:nvPicPr>
        <p:blipFill>
          <a:blip r:embed="rId3"/>
          <a:stretch>
            <a:fillRect/>
          </a:stretch>
        </p:blipFill>
        <p:spPr>
          <a:xfrm>
            <a:off x="112346" y="285353"/>
            <a:ext cx="915620" cy="1353485"/>
          </a:xfrm>
          <a:prstGeom prst="rect">
            <a:avLst/>
          </a:prstGeom>
          <a:ln w="12700">
            <a:miter lim="400000"/>
          </a:ln>
        </p:spPr>
      </p:pic>
      <p:sp>
        <p:nvSpPr>
          <p:cNvPr id="6" name="Text Placeholder 1">
            <a:extLst>
              <a:ext uri="{FF2B5EF4-FFF2-40B4-BE49-F238E27FC236}">
                <a16:creationId xmlns:a16="http://schemas.microsoft.com/office/drawing/2014/main" id="{D344A5C5-DF6B-AE8D-DFCD-C9B75A3AE234}"/>
              </a:ext>
            </a:extLst>
          </p:cNvPr>
          <p:cNvSpPr txBox="1">
            <a:spLocks/>
          </p:cNvSpPr>
          <p:nvPr/>
        </p:nvSpPr>
        <p:spPr>
          <a:xfrm>
            <a:off x="1807285" y="139847"/>
            <a:ext cx="10071749" cy="667098"/>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8" name="TextBox 7">
            <a:extLst>
              <a:ext uri="{FF2B5EF4-FFF2-40B4-BE49-F238E27FC236}">
                <a16:creationId xmlns:a16="http://schemas.microsoft.com/office/drawing/2014/main" id="{71DDABCF-CCC8-2E0A-2C97-345AFBE7244F}"/>
              </a:ext>
            </a:extLst>
          </p:cNvPr>
          <p:cNvSpPr txBox="1"/>
          <p:nvPr/>
        </p:nvSpPr>
        <p:spPr>
          <a:xfrm>
            <a:off x="1456730" y="281192"/>
            <a:ext cx="10363243"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fr-FR" sz="3200" b="1" dirty="0" err="1">
                <a:solidFill>
                  <a:schemeClr val="accent1"/>
                </a:solidFill>
              </a:rPr>
              <a:t>Technological</a:t>
            </a:r>
            <a:r>
              <a:rPr lang="fr-FR" sz="3200" b="1" dirty="0">
                <a:solidFill>
                  <a:schemeClr val="accent1"/>
                </a:solidFill>
              </a:rPr>
              <a:t> </a:t>
            </a:r>
            <a:r>
              <a:rPr lang="fr-FR" sz="3200" b="1" dirty="0" err="1">
                <a:solidFill>
                  <a:schemeClr val="accent1"/>
                </a:solidFill>
              </a:rPr>
              <a:t>Requirements</a:t>
            </a:r>
            <a:endParaRPr lang="fr-FR" sz="3200" b="1" dirty="0">
              <a:solidFill>
                <a:schemeClr val="accent1"/>
              </a:solidFill>
            </a:endParaRPr>
          </a:p>
        </p:txBody>
      </p:sp>
      <p:sp>
        <p:nvSpPr>
          <p:cNvPr id="12" name="TextBox 7">
            <a:extLst>
              <a:ext uri="{FF2B5EF4-FFF2-40B4-BE49-F238E27FC236}">
                <a16:creationId xmlns:a16="http://schemas.microsoft.com/office/drawing/2014/main" id="{AD7D308B-B3C8-CBE6-5288-FFFED70C7C71}"/>
              </a:ext>
            </a:extLst>
          </p:cNvPr>
          <p:cNvSpPr txBox="1"/>
          <p:nvPr/>
        </p:nvSpPr>
        <p:spPr>
          <a:xfrm>
            <a:off x="1806531" y="1024371"/>
            <a:ext cx="4563555" cy="46166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buFont typeface="Courier New" panose="02070309020205020404" pitchFamily="49" charset="0"/>
              <a:buChar char="o"/>
            </a:pPr>
            <a:r>
              <a:rPr lang="fr-FR" sz="2400" dirty="0" err="1"/>
              <a:t>Sensors</a:t>
            </a:r>
            <a:r>
              <a:rPr lang="fr-FR" sz="2400" dirty="0"/>
              <a:t> and Perception</a:t>
            </a:r>
          </a:p>
        </p:txBody>
      </p:sp>
      <p:sp>
        <p:nvSpPr>
          <p:cNvPr id="13" name="TextBox 7">
            <a:extLst>
              <a:ext uri="{FF2B5EF4-FFF2-40B4-BE49-F238E27FC236}">
                <a16:creationId xmlns:a16="http://schemas.microsoft.com/office/drawing/2014/main" id="{84D89933-922C-0B8B-A626-6C328F703E2C}"/>
              </a:ext>
            </a:extLst>
          </p:cNvPr>
          <p:cNvSpPr txBox="1"/>
          <p:nvPr/>
        </p:nvSpPr>
        <p:spPr>
          <a:xfrm>
            <a:off x="1811528" y="1706285"/>
            <a:ext cx="4675333" cy="46166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buFont typeface="Courier New" panose="02070309020205020404" pitchFamily="49" charset="0"/>
              <a:buChar char="o"/>
            </a:pPr>
            <a:r>
              <a:rPr lang="fr-FR" sz="2400" dirty="0" err="1"/>
              <a:t>Artificial</a:t>
            </a:r>
            <a:r>
              <a:rPr lang="fr-FR" sz="2400" dirty="0"/>
              <a:t> Intelligence and </a:t>
            </a:r>
            <a:r>
              <a:rPr lang="fr-FR" sz="2400" dirty="0" err="1"/>
              <a:t>Decision</a:t>
            </a:r>
            <a:r>
              <a:rPr lang="fr-FR" sz="2400" dirty="0"/>
              <a:t> </a:t>
            </a:r>
            <a:r>
              <a:rPr lang="fr-FR" sz="2400" dirty="0" err="1"/>
              <a:t>Making</a:t>
            </a:r>
            <a:endParaRPr lang="fr-FR" sz="2400" dirty="0"/>
          </a:p>
        </p:txBody>
      </p:sp>
      <p:sp>
        <p:nvSpPr>
          <p:cNvPr id="14" name="TextBox 7">
            <a:extLst>
              <a:ext uri="{FF2B5EF4-FFF2-40B4-BE49-F238E27FC236}">
                <a16:creationId xmlns:a16="http://schemas.microsoft.com/office/drawing/2014/main" id="{3F08A836-0020-6593-D6A0-6D72F0807315}"/>
              </a:ext>
            </a:extLst>
          </p:cNvPr>
          <p:cNvSpPr txBox="1"/>
          <p:nvPr/>
        </p:nvSpPr>
        <p:spPr>
          <a:xfrm>
            <a:off x="1819420" y="2436082"/>
            <a:ext cx="4577413" cy="46166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buFont typeface="Courier New" panose="02070309020205020404" pitchFamily="49" charset="0"/>
              <a:buChar char="o"/>
            </a:pPr>
            <a:r>
              <a:rPr lang="fr-FR" sz="2400" dirty="0"/>
              <a:t>V2X and </a:t>
            </a:r>
            <a:r>
              <a:rPr lang="fr-FR" sz="2400" dirty="0" err="1"/>
              <a:t>Connected</a:t>
            </a:r>
            <a:r>
              <a:rPr lang="fr-FR" sz="2400" dirty="0"/>
              <a:t> infrastructure</a:t>
            </a:r>
          </a:p>
        </p:txBody>
      </p:sp>
      <p:sp>
        <p:nvSpPr>
          <p:cNvPr id="15" name="TextBox 7">
            <a:extLst>
              <a:ext uri="{FF2B5EF4-FFF2-40B4-BE49-F238E27FC236}">
                <a16:creationId xmlns:a16="http://schemas.microsoft.com/office/drawing/2014/main" id="{A6F4E663-432B-A83F-97B0-120110C47C36}"/>
              </a:ext>
            </a:extLst>
          </p:cNvPr>
          <p:cNvSpPr txBox="1"/>
          <p:nvPr/>
        </p:nvSpPr>
        <p:spPr>
          <a:xfrm>
            <a:off x="1812495" y="3898053"/>
            <a:ext cx="4567021" cy="46166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buFont typeface="Courier New" panose="02070309020205020404" pitchFamily="49" charset="0"/>
              <a:buChar char="o"/>
            </a:pPr>
            <a:r>
              <a:rPr lang="fr-FR" sz="2400" dirty="0"/>
              <a:t>Human-machine Interfaces</a:t>
            </a:r>
          </a:p>
        </p:txBody>
      </p:sp>
      <p:sp>
        <p:nvSpPr>
          <p:cNvPr id="16" name="TextBox 7">
            <a:extLst>
              <a:ext uri="{FF2B5EF4-FFF2-40B4-BE49-F238E27FC236}">
                <a16:creationId xmlns:a16="http://schemas.microsoft.com/office/drawing/2014/main" id="{9799365D-D17E-61A4-3CFF-04B4010CDC6B}"/>
              </a:ext>
            </a:extLst>
          </p:cNvPr>
          <p:cNvSpPr txBox="1"/>
          <p:nvPr/>
        </p:nvSpPr>
        <p:spPr>
          <a:xfrm>
            <a:off x="1822287" y="4599355"/>
            <a:ext cx="4577413" cy="46166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buFont typeface="Courier New" panose="02070309020205020404" pitchFamily="49" charset="0"/>
              <a:buChar char="o"/>
            </a:pPr>
            <a:r>
              <a:rPr lang="fr-FR" sz="2400" dirty="0"/>
              <a:t>Security and </a:t>
            </a:r>
            <a:r>
              <a:rPr lang="fr-FR" sz="2400" dirty="0" err="1"/>
              <a:t>Cybersecurity</a:t>
            </a:r>
            <a:endParaRPr lang="fr-FR" sz="2400" dirty="0"/>
          </a:p>
        </p:txBody>
      </p:sp>
      <p:sp>
        <p:nvSpPr>
          <p:cNvPr id="17" name="TextBox 7">
            <a:extLst>
              <a:ext uri="{FF2B5EF4-FFF2-40B4-BE49-F238E27FC236}">
                <a16:creationId xmlns:a16="http://schemas.microsoft.com/office/drawing/2014/main" id="{D302D341-6350-53A9-C7CE-1B4BFC1A68BF}"/>
              </a:ext>
            </a:extLst>
          </p:cNvPr>
          <p:cNvSpPr txBox="1"/>
          <p:nvPr/>
        </p:nvSpPr>
        <p:spPr>
          <a:xfrm>
            <a:off x="1811527" y="3173727"/>
            <a:ext cx="4577413" cy="46166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marL="342900" indent="-342900">
              <a:buFont typeface="Courier New" panose="02070309020205020404" pitchFamily="49" charset="0"/>
              <a:buChar char="o"/>
            </a:pPr>
            <a:r>
              <a:rPr lang="fr-FR" sz="2400" dirty="0"/>
              <a:t>Communication Networks</a:t>
            </a:r>
          </a:p>
        </p:txBody>
      </p:sp>
      <p:pic>
        <p:nvPicPr>
          <p:cNvPr id="18" name="image1.png">
            <a:extLst>
              <a:ext uri="{FF2B5EF4-FFF2-40B4-BE49-F238E27FC236}">
                <a16:creationId xmlns:a16="http://schemas.microsoft.com/office/drawing/2014/main" id="{065616DF-F5C6-335F-36D4-2DCBC1FA0B2A}"/>
              </a:ext>
            </a:extLst>
          </p:cNvPr>
          <p:cNvPicPr/>
          <p:nvPr/>
        </p:nvPicPr>
        <p:blipFill>
          <a:blip r:embed="rId4"/>
          <a:srcRect/>
          <a:stretch>
            <a:fillRect/>
          </a:stretch>
        </p:blipFill>
        <p:spPr>
          <a:xfrm>
            <a:off x="7863839" y="1223288"/>
            <a:ext cx="3340154" cy="2197872"/>
          </a:xfrm>
          <a:prstGeom prst="rect">
            <a:avLst/>
          </a:prstGeom>
          <a:ln/>
        </p:spPr>
      </p:pic>
      <p:pic>
        <p:nvPicPr>
          <p:cNvPr id="19" name="image3.png">
            <a:extLst>
              <a:ext uri="{FF2B5EF4-FFF2-40B4-BE49-F238E27FC236}">
                <a16:creationId xmlns:a16="http://schemas.microsoft.com/office/drawing/2014/main" id="{B6E26164-D392-AC9B-1DE9-24572D0C3929}"/>
              </a:ext>
            </a:extLst>
          </p:cNvPr>
          <p:cNvPicPr/>
          <p:nvPr/>
        </p:nvPicPr>
        <p:blipFill>
          <a:blip r:embed="rId5"/>
          <a:srcRect/>
          <a:stretch>
            <a:fillRect/>
          </a:stretch>
        </p:blipFill>
        <p:spPr>
          <a:xfrm>
            <a:off x="6820349" y="3429001"/>
            <a:ext cx="5334010" cy="2465196"/>
          </a:xfrm>
          <a:prstGeom prst="rect">
            <a:avLst/>
          </a:prstGeom>
          <a:ln/>
        </p:spPr>
      </p:pic>
    </p:spTree>
    <p:extLst>
      <p:ext uri="{BB962C8B-B14F-4D97-AF65-F5344CB8AC3E}">
        <p14:creationId xmlns:p14="http://schemas.microsoft.com/office/powerpoint/2010/main" val="301422053"/>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250"/>
                                        <p:tgtEl>
                                          <p:spTgt spid="92"/>
                                        </p:tgtEl>
                                      </p:cBhvr>
                                    </p:animEffect>
                                  </p:childTnLst>
                                </p:cTn>
                              </p:par>
                              <p:par>
                                <p:cTn id="8" presetID="23" presetClass="entr" presetSubtype="28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 calcmode="lin" valueType="num">
                                      <p:cBhvr>
                                        <p:cTn id="10" dur="500" fill="hold"/>
                                        <p:tgtEl>
                                          <p:spTgt spid="92"/>
                                        </p:tgtEl>
                                        <p:attrNameLst>
                                          <p:attrName>ppt_w</p:attrName>
                                        </p:attrNameLst>
                                      </p:cBhvr>
                                      <p:tavLst>
                                        <p:tav tm="0">
                                          <p:val>
                                            <p:strVal val="4/3*#ppt_w"/>
                                          </p:val>
                                        </p:tav>
                                        <p:tav tm="100000">
                                          <p:val>
                                            <p:strVal val="#ppt_w"/>
                                          </p:val>
                                        </p:tav>
                                      </p:tavLst>
                                    </p:anim>
                                    <p:anim calcmode="lin" valueType="num">
                                      <p:cBhvr>
                                        <p:cTn id="11" dur="500" fill="hold"/>
                                        <p:tgtEl>
                                          <p:spTgt spid="9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23" presetClass="entr" presetSubtype="28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4/3*#ppt_w"/>
                                          </p:val>
                                        </p:tav>
                                        <p:tav tm="100000">
                                          <p:val>
                                            <p:strVal val="#ppt_w"/>
                                          </p:val>
                                        </p:tav>
                                      </p:tavLst>
                                    </p:anim>
                                    <p:anim calcmode="lin" valueType="num">
                                      <p:cBhvr>
                                        <p:cTn id="18" dur="500" fill="hold"/>
                                        <p:tgtEl>
                                          <p:spTgt spid="9"/>
                                        </p:tgtEl>
                                        <p:attrNameLst>
                                          <p:attrName>ppt_h</p:attrName>
                                        </p:attrNameLst>
                                      </p:cBhvr>
                                      <p:tavLst>
                                        <p:tav tm="0">
                                          <p:val>
                                            <p:strVal val="4/3*#ppt_h"/>
                                          </p:val>
                                        </p:tav>
                                        <p:tav tm="100000">
                                          <p:val>
                                            <p:strVal val="#ppt_h"/>
                                          </p:val>
                                        </p:tav>
                                      </p:tavLst>
                                    </p:anim>
                                  </p:childTnLst>
                                </p:cTn>
                              </p:par>
                              <p:par>
                                <p:cTn id="19" presetID="22" presetClass="entr" presetSubtype="2"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right)">
                                      <p:cBhvr>
                                        <p:cTn id="21" dur="1000"/>
                                        <p:tgtEl>
                                          <p:spTgt spid="89"/>
                                        </p:tgtEl>
                                      </p:cBhvr>
                                    </p:animEffect>
                                  </p:childTnLst>
                                </p:cTn>
                              </p:par>
                              <p:par>
                                <p:cTn id="22" presetID="2" presetClass="entr" presetSubtype="8" decel="100000" fill="hold" grpId="1"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1250" fill="hold"/>
                                        <p:tgtEl>
                                          <p:spTgt spid="89"/>
                                        </p:tgtEl>
                                        <p:attrNameLst>
                                          <p:attrName>ppt_x</p:attrName>
                                        </p:attrNameLst>
                                      </p:cBhvr>
                                      <p:tavLst>
                                        <p:tav tm="0">
                                          <p:val>
                                            <p:strVal val="0-#ppt_w/2"/>
                                          </p:val>
                                        </p:tav>
                                        <p:tav tm="100000">
                                          <p:val>
                                            <p:strVal val="#ppt_x"/>
                                          </p:val>
                                        </p:tav>
                                      </p:tavLst>
                                    </p:anim>
                                    <p:anim calcmode="lin" valueType="num">
                                      <p:cBhvr additive="base">
                                        <p:cTn id="25" dur="1250" fill="hold"/>
                                        <p:tgtEl>
                                          <p:spTgt spid="8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up)">
                                      <p:cBhvr>
                                        <p:cTn id="28" dur="1000"/>
                                        <p:tgtEl>
                                          <p:spTgt spid="8"/>
                                        </p:tgtEl>
                                      </p:cBhvr>
                                    </p:animEffect>
                                  </p:childTnLst>
                                </p:cTn>
                              </p:par>
                              <p:par>
                                <p:cTn id="29" presetID="2" presetClass="entr" presetSubtype="4" decel="100000" fill="hold" grpId="1"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250" fill="hold"/>
                                        <p:tgtEl>
                                          <p:spTgt spid="8"/>
                                        </p:tgtEl>
                                        <p:attrNameLst>
                                          <p:attrName>ppt_x</p:attrName>
                                        </p:attrNameLst>
                                      </p:cBhvr>
                                      <p:tavLst>
                                        <p:tav tm="0">
                                          <p:val>
                                            <p:strVal val="#ppt_x"/>
                                          </p:val>
                                        </p:tav>
                                        <p:tav tm="100000">
                                          <p:val>
                                            <p:strVal val="#ppt_x"/>
                                          </p:val>
                                        </p:tav>
                                      </p:tavLst>
                                    </p:anim>
                                    <p:anim calcmode="lin" valueType="num">
                                      <p:cBhvr additive="base">
                                        <p:cTn id="32" dur="1250" fill="hold"/>
                                        <p:tgtEl>
                                          <p:spTgt spid="8"/>
                                        </p:tgtEl>
                                        <p:attrNameLst>
                                          <p:attrName>ppt_y</p:attrName>
                                        </p:attrNameLst>
                                      </p:cBhvr>
                                      <p:tavLst>
                                        <p:tav tm="0">
                                          <p:val>
                                            <p:strVal val="1+#ppt_h/2"/>
                                          </p:val>
                                        </p:tav>
                                        <p:tav tm="100000">
                                          <p:val>
                                            <p:strVal val="#ppt_y"/>
                                          </p:val>
                                        </p:tav>
                                      </p:tavLst>
                                    </p:anim>
                                  </p:childTnLst>
                                </p:cTn>
                              </p:par>
                            </p:childTnLst>
                          </p:cTn>
                        </p:par>
                        <p:par>
                          <p:cTn id="33" fill="hold">
                            <p:stCondLst>
                              <p:cond delay="1250"/>
                            </p:stCondLst>
                            <p:childTnLst>
                              <p:par>
                                <p:cTn id="34" presetID="42"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22" presetClass="entr" presetSubtype="1"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1000"/>
                                        <p:tgtEl>
                                          <p:spTgt spid="12"/>
                                        </p:tgtEl>
                                      </p:cBhvr>
                                    </p:animEffect>
                                  </p:childTnLst>
                                </p:cTn>
                              </p:par>
                              <p:par>
                                <p:cTn id="42" presetID="2" presetClass="entr" presetSubtype="4" decel="100000" fill="hold" grpId="1"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1250" fill="hold"/>
                                        <p:tgtEl>
                                          <p:spTgt spid="12"/>
                                        </p:tgtEl>
                                        <p:attrNameLst>
                                          <p:attrName>ppt_x</p:attrName>
                                        </p:attrNameLst>
                                      </p:cBhvr>
                                      <p:tavLst>
                                        <p:tav tm="0">
                                          <p:val>
                                            <p:strVal val="#ppt_x"/>
                                          </p:val>
                                        </p:tav>
                                        <p:tav tm="100000">
                                          <p:val>
                                            <p:strVal val="#ppt_x"/>
                                          </p:val>
                                        </p:tav>
                                      </p:tavLst>
                                    </p:anim>
                                    <p:anim calcmode="lin" valueType="num">
                                      <p:cBhvr additive="base">
                                        <p:cTn id="45" dur="1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up)">
                                      <p:cBhvr>
                                        <p:cTn id="50" dur="1000"/>
                                        <p:tgtEl>
                                          <p:spTgt spid="13"/>
                                        </p:tgtEl>
                                      </p:cBhvr>
                                    </p:animEffect>
                                  </p:childTnLst>
                                </p:cTn>
                              </p:par>
                              <p:par>
                                <p:cTn id="51" presetID="2" presetClass="entr" presetSubtype="4" decel="100000" fill="hold" grpId="1"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1250" fill="hold"/>
                                        <p:tgtEl>
                                          <p:spTgt spid="13"/>
                                        </p:tgtEl>
                                        <p:attrNameLst>
                                          <p:attrName>ppt_x</p:attrName>
                                        </p:attrNameLst>
                                      </p:cBhvr>
                                      <p:tavLst>
                                        <p:tav tm="0">
                                          <p:val>
                                            <p:strVal val="#ppt_x"/>
                                          </p:val>
                                        </p:tav>
                                        <p:tav tm="100000">
                                          <p:val>
                                            <p:strVal val="#ppt_x"/>
                                          </p:val>
                                        </p:tav>
                                      </p:tavLst>
                                    </p:anim>
                                    <p:anim calcmode="lin" valueType="num">
                                      <p:cBhvr additive="base">
                                        <p:cTn id="54" dur="125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up)">
                                      <p:cBhvr>
                                        <p:cTn id="59" dur="1000"/>
                                        <p:tgtEl>
                                          <p:spTgt spid="14"/>
                                        </p:tgtEl>
                                      </p:cBhvr>
                                    </p:animEffect>
                                  </p:childTnLst>
                                </p:cTn>
                              </p:par>
                              <p:par>
                                <p:cTn id="60" presetID="2" presetClass="entr" presetSubtype="4" decel="100000" fill="hold" grpId="1" nodeType="with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1250" fill="hold"/>
                                        <p:tgtEl>
                                          <p:spTgt spid="14"/>
                                        </p:tgtEl>
                                        <p:attrNameLst>
                                          <p:attrName>ppt_x</p:attrName>
                                        </p:attrNameLst>
                                      </p:cBhvr>
                                      <p:tavLst>
                                        <p:tav tm="0">
                                          <p:val>
                                            <p:strVal val="#ppt_x"/>
                                          </p:val>
                                        </p:tav>
                                        <p:tav tm="100000">
                                          <p:val>
                                            <p:strVal val="#ppt_x"/>
                                          </p:val>
                                        </p:tav>
                                      </p:tavLst>
                                    </p:anim>
                                    <p:anim calcmode="lin" valueType="num">
                                      <p:cBhvr additive="base">
                                        <p:cTn id="63" dur="12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wipe(up)">
                                      <p:cBhvr>
                                        <p:cTn id="68" dur="1000"/>
                                        <p:tgtEl>
                                          <p:spTgt spid="17"/>
                                        </p:tgtEl>
                                      </p:cBhvr>
                                    </p:animEffect>
                                  </p:childTnLst>
                                </p:cTn>
                              </p:par>
                              <p:par>
                                <p:cTn id="69" presetID="2" presetClass="entr" presetSubtype="4" decel="100000" fill="hold" grpId="1"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1250" fill="hold"/>
                                        <p:tgtEl>
                                          <p:spTgt spid="17"/>
                                        </p:tgtEl>
                                        <p:attrNameLst>
                                          <p:attrName>ppt_x</p:attrName>
                                        </p:attrNameLst>
                                      </p:cBhvr>
                                      <p:tavLst>
                                        <p:tav tm="0">
                                          <p:val>
                                            <p:strVal val="#ppt_x"/>
                                          </p:val>
                                        </p:tav>
                                        <p:tav tm="100000">
                                          <p:val>
                                            <p:strVal val="#ppt_x"/>
                                          </p:val>
                                        </p:tav>
                                      </p:tavLst>
                                    </p:anim>
                                    <p:anim calcmode="lin" valueType="num">
                                      <p:cBhvr additive="base">
                                        <p:cTn id="72" dur="1250" fill="hold"/>
                                        <p:tgtEl>
                                          <p:spTgt spid="17"/>
                                        </p:tgtEl>
                                        <p:attrNameLst>
                                          <p:attrName>ppt_y</p:attrName>
                                        </p:attrNameLst>
                                      </p:cBhvr>
                                      <p:tavLst>
                                        <p:tav tm="0">
                                          <p:val>
                                            <p:strVal val="1+#ppt_h/2"/>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1000"/>
                                        <p:tgtEl>
                                          <p:spTgt spid="19"/>
                                        </p:tgtEl>
                                      </p:cBhvr>
                                    </p:animEffect>
                                    <p:anim calcmode="lin" valueType="num">
                                      <p:cBhvr>
                                        <p:cTn id="76" dur="1000" fill="hold"/>
                                        <p:tgtEl>
                                          <p:spTgt spid="19"/>
                                        </p:tgtEl>
                                        <p:attrNameLst>
                                          <p:attrName>ppt_x</p:attrName>
                                        </p:attrNameLst>
                                      </p:cBhvr>
                                      <p:tavLst>
                                        <p:tav tm="0">
                                          <p:val>
                                            <p:strVal val="#ppt_x"/>
                                          </p:val>
                                        </p:tav>
                                        <p:tav tm="100000">
                                          <p:val>
                                            <p:strVal val="#ppt_x"/>
                                          </p:val>
                                        </p:tav>
                                      </p:tavLst>
                                    </p:anim>
                                    <p:anim calcmode="lin" valueType="num">
                                      <p:cBhvr>
                                        <p:cTn id="7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wipe(up)">
                                      <p:cBhvr>
                                        <p:cTn id="82" dur="1000"/>
                                        <p:tgtEl>
                                          <p:spTgt spid="15"/>
                                        </p:tgtEl>
                                      </p:cBhvr>
                                    </p:animEffect>
                                  </p:childTnLst>
                                </p:cTn>
                              </p:par>
                              <p:par>
                                <p:cTn id="83" presetID="2" presetClass="entr" presetSubtype="4" decel="100000" fill="hold" grpId="1" nodeType="with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1250" fill="hold"/>
                                        <p:tgtEl>
                                          <p:spTgt spid="15"/>
                                        </p:tgtEl>
                                        <p:attrNameLst>
                                          <p:attrName>ppt_x</p:attrName>
                                        </p:attrNameLst>
                                      </p:cBhvr>
                                      <p:tavLst>
                                        <p:tav tm="0">
                                          <p:val>
                                            <p:strVal val="#ppt_x"/>
                                          </p:val>
                                        </p:tav>
                                        <p:tav tm="100000">
                                          <p:val>
                                            <p:strVal val="#ppt_x"/>
                                          </p:val>
                                        </p:tav>
                                      </p:tavLst>
                                    </p:anim>
                                    <p:anim calcmode="lin" valueType="num">
                                      <p:cBhvr additive="base">
                                        <p:cTn id="86" dur="125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wipe(up)">
                                      <p:cBhvr>
                                        <p:cTn id="91" dur="1000"/>
                                        <p:tgtEl>
                                          <p:spTgt spid="16"/>
                                        </p:tgtEl>
                                      </p:cBhvr>
                                    </p:animEffect>
                                  </p:childTnLst>
                                </p:cTn>
                              </p:par>
                              <p:par>
                                <p:cTn id="92" presetID="2" presetClass="entr" presetSubtype="4" decel="100000" fill="hold" grpId="1" nodeType="withEffect">
                                  <p:stCondLst>
                                    <p:cond delay="0"/>
                                  </p:stCondLst>
                                  <p:childTnLst>
                                    <p:set>
                                      <p:cBhvr>
                                        <p:cTn id="93" dur="1" fill="hold">
                                          <p:stCondLst>
                                            <p:cond delay="0"/>
                                          </p:stCondLst>
                                        </p:cTn>
                                        <p:tgtEl>
                                          <p:spTgt spid="16"/>
                                        </p:tgtEl>
                                        <p:attrNameLst>
                                          <p:attrName>style.visibility</p:attrName>
                                        </p:attrNameLst>
                                      </p:cBhvr>
                                      <p:to>
                                        <p:strVal val="visible"/>
                                      </p:to>
                                    </p:set>
                                    <p:anim calcmode="lin" valueType="num">
                                      <p:cBhvr additive="base">
                                        <p:cTn id="94" dur="1250" fill="hold"/>
                                        <p:tgtEl>
                                          <p:spTgt spid="16"/>
                                        </p:tgtEl>
                                        <p:attrNameLst>
                                          <p:attrName>ppt_x</p:attrName>
                                        </p:attrNameLst>
                                      </p:cBhvr>
                                      <p:tavLst>
                                        <p:tav tm="0">
                                          <p:val>
                                            <p:strVal val="#ppt_x"/>
                                          </p:val>
                                        </p:tav>
                                        <p:tav tm="100000">
                                          <p:val>
                                            <p:strVal val="#ppt_x"/>
                                          </p:val>
                                        </p:tav>
                                      </p:tavLst>
                                    </p:anim>
                                    <p:anim calcmode="lin" valueType="num">
                                      <p:cBhvr additive="base">
                                        <p:cTn id="95" dur="12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8" grpId="0"/>
      <p:bldP spid="8" grpId="1"/>
      <p:bldP spid="12" grpId="0"/>
      <p:bldP spid="12" grpId="1"/>
      <p:bldP spid="13" grpId="0"/>
      <p:bldP spid="13" grpId="1"/>
      <p:bldP spid="14" grpId="0"/>
      <p:bldP spid="14" grpId="1"/>
      <p:bldP spid="15" grpId="0"/>
      <p:bldP spid="15" grpId="1"/>
      <p:bldP spid="16" grpId="0"/>
      <p:bldP spid="16" grpId="1"/>
      <p:bldP spid="17" grpId="0"/>
      <p:bldP spid="1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DD1A6-C512-3F75-AF7A-290F3448D3AA}"/>
            </a:ext>
          </a:extLst>
        </p:cNvPr>
        <p:cNvGrpSpPr/>
        <p:nvPr/>
      </p:nvGrpSpPr>
      <p:grpSpPr>
        <a:xfrm>
          <a:off x="0" y="0"/>
          <a:ext cx="0" cy="0"/>
          <a:chOff x="0" y="0"/>
          <a:chExt cx="0" cy="0"/>
        </a:xfrm>
      </p:grpSpPr>
      <p:sp>
        <p:nvSpPr>
          <p:cNvPr id="24" name="Text Placeholder 1">
            <a:extLst>
              <a:ext uri="{FF2B5EF4-FFF2-40B4-BE49-F238E27FC236}">
                <a16:creationId xmlns:a16="http://schemas.microsoft.com/office/drawing/2014/main" id="{7A22558A-459D-21EA-9EC7-66F9D11F3F58}"/>
              </a:ext>
            </a:extLst>
          </p:cNvPr>
          <p:cNvSpPr txBox="1">
            <a:spLocks/>
          </p:cNvSpPr>
          <p:nvPr/>
        </p:nvSpPr>
        <p:spPr>
          <a:xfrm>
            <a:off x="380957" y="214117"/>
            <a:ext cx="11573197" cy="724247"/>
          </a:xfrm>
          <a:custGeom>
            <a:avLst/>
            <a:gdLst>
              <a:gd name="connsiteX0" fmla="*/ 1799770 w 3599540"/>
              <a:gd name="connsiteY0" fmla="*/ 0 h 5972629"/>
              <a:gd name="connsiteX1" fmla="*/ 3599540 w 3599540"/>
              <a:gd name="connsiteY1" fmla="*/ 1799770 h 5972629"/>
              <a:gd name="connsiteX2" fmla="*/ 3599540 w 3599540"/>
              <a:gd name="connsiteY2" fmla="*/ 5972629 h 5972629"/>
              <a:gd name="connsiteX3" fmla="*/ 0 w 3599540"/>
              <a:gd name="connsiteY3" fmla="*/ 5972629 h 5972629"/>
              <a:gd name="connsiteX4" fmla="*/ 0 w 3599540"/>
              <a:gd name="connsiteY4" fmla="*/ 1799770 h 5972629"/>
              <a:gd name="connsiteX5" fmla="*/ 1799770 w 3599540"/>
              <a:gd name="connsiteY5" fmla="*/ 0 h 597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9540" h="5972629">
                <a:moveTo>
                  <a:pt x="1799770" y="0"/>
                </a:moveTo>
                <a:cubicBezTo>
                  <a:pt x="2793756" y="0"/>
                  <a:pt x="3599540" y="805784"/>
                  <a:pt x="3599540" y="1799770"/>
                </a:cubicBezTo>
                <a:lnTo>
                  <a:pt x="3599540" y="5972629"/>
                </a:lnTo>
                <a:lnTo>
                  <a:pt x="0" y="5972629"/>
                </a:lnTo>
                <a:lnTo>
                  <a:pt x="0" y="1799770"/>
                </a:lnTo>
                <a:cubicBezTo>
                  <a:pt x="0" y="805784"/>
                  <a:pt x="805784" y="0"/>
                  <a:pt x="1799770" y="0"/>
                </a:cubicBezTo>
                <a:close/>
              </a:path>
            </a:pathLst>
          </a:custGeom>
          <a:solidFill>
            <a:schemeClr val="tx1">
              <a:lumMod val="50000"/>
              <a:lumOff val="50000"/>
              <a:alpha val="10000"/>
            </a:schemeClr>
          </a:solidFill>
          <a:effectLst>
            <a:outerShdw blurRad="812800" dist="698500" dir="8100000" sx="96000" sy="96000" algn="tr" rotWithShape="0">
              <a:prstClr val="black">
                <a:alpha val="5000"/>
              </a:prstClr>
            </a:outerShdw>
          </a:effectLst>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ID" sz="1400" kern="1200">
                <a:solidFill>
                  <a:srgbClr val="3239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8" name="TextBox 7">
            <a:extLst>
              <a:ext uri="{FF2B5EF4-FFF2-40B4-BE49-F238E27FC236}">
                <a16:creationId xmlns:a16="http://schemas.microsoft.com/office/drawing/2014/main" id="{37062840-DFAA-1082-5423-E4383ED7C253}"/>
              </a:ext>
            </a:extLst>
          </p:cNvPr>
          <p:cNvSpPr txBox="1"/>
          <p:nvPr/>
        </p:nvSpPr>
        <p:spPr>
          <a:xfrm>
            <a:off x="532539" y="305026"/>
            <a:ext cx="10363243" cy="584775"/>
          </a:xfrm>
          <a:prstGeom prst="rect">
            <a:avLst/>
          </a:prstGeom>
          <a:noFill/>
        </p:spPr>
        <p:txBody>
          <a:bodyPr wrap="square" rtlCol="0">
            <a:spAutoFit/>
          </a:bodyPr>
          <a:lstStyle>
            <a:defPPr>
              <a:defRPr lang="en-US"/>
            </a:defPPr>
            <a:lvl1pPr>
              <a:defRPr sz="4800" b="0" spc="-200">
                <a:solidFill>
                  <a:srgbClr val="32394E"/>
                </a:solidFill>
                <a:latin typeface="+mj-lt"/>
              </a:defRPr>
            </a:lvl1pPr>
          </a:lstStyle>
          <a:p>
            <a:pPr algn="ctr"/>
            <a:r>
              <a:rPr lang="fr-FR" sz="3200" b="1" dirty="0">
                <a:solidFill>
                  <a:schemeClr val="accent1"/>
                </a:solidFill>
              </a:rPr>
              <a:t>Attaques et vulnérabilités connues</a:t>
            </a:r>
          </a:p>
        </p:txBody>
      </p:sp>
      <p:grpSp>
        <p:nvGrpSpPr>
          <p:cNvPr id="18" name="Group 24">
            <a:extLst>
              <a:ext uri="{FF2B5EF4-FFF2-40B4-BE49-F238E27FC236}">
                <a16:creationId xmlns:a16="http://schemas.microsoft.com/office/drawing/2014/main" id="{2003EDEE-E62C-1554-4F12-75EA03BEACCA}"/>
              </a:ext>
            </a:extLst>
          </p:cNvPr>
          <p:cNvGrpSpPr/>
          <p:nvPr/>
        </p:nvGrpSpPr>
        <p:grpSpPr>
          <a:xfrm rot="16200000">
            <a:off x="11414662" y="428116"/>
            <a:ext cx="618425" cy="324576"/>
            <a:chOff x="1947849" y="276225"/>
            <a:chExt cx="798526" cy="419100"/>
          </a:xfrm>
        </p:grpSpPr>
        <p:sp>
          <p:nvSpPr>
            <p:cNvPr id="19" name="Rectangle: Rounded Corners 25">
              <a:extLst>
                <a:ext uri="{FF2B5EF4-FFF2-40B4-BE49-F238E27FC236}">
                  <a16:creationId xmlns:a16="http://schemas.microsoft.com/office/drawing/2014/main" id="{8636B6FA-6548-EA41-098D-F76D3B18EF57}"/>
                </a:ext>
              </a:extLst>
            </p:cNvPr>
            <p:cNvSpPr/>
            <p:nvPr/>
          </p:nvSpPr>
          <p:spPr>
            <a:xfrm>
              <a:off x="1947849" y="276225"/>
              <a:ext cx="795350" cy="419100"/>
            </a:xfrm>
            <a:prstGeom prst="roundRect">
              <a:avLst>
                <a:gd name="adj" fmla="val 50000"/>
              </a:avLst>
            </a:prstGeom>
            <a:solidFill>
              <a:schemeClr val="accent2"/>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26">
              <a:extLst>
                <a:ext uri="{FF2B5EF4-FFF2-40B4-BE49-F238E27FC236}">
                  <a16:creationId xmlns:a16="http://schemas.microsoft.com/office/drawing/2014/main" id="{0DAA6639-73E1-6A8A-001C-B4E65F70509B}"/>
                </a:ext>
              </a:extLst>
            </p:cNvPr>
            <p:cNvSpPr/>
            <p:nvPr/>
          </p:nvSpPr>
          <p:spPr>
            <a:xfrm>
              <a:off x="2333626" y="276225"/>
              <a:ext cx="412749" cy="419100"/>
            </a:xfrm>
            <a:prstGeom prst="ellipse">
              <a:avLst/>
            </a:prstGeom>
            <a:solidFill>
              <a:schemeClr val="accent2">
                <a:lumMod val="60000"/>
                <a:lumOff val="40000"/>
              </a:schemeClr>
            </a:solidFill>
            <a:ln>
              <a:noFill/>
            </a:ln>
            <a:effectLst>
              <a:outerShdw blurRad="254000" dist="266700" dir="10320000" algn="t"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1" name="Group 27">
            <a:extLst>
              <a:ext uri="{FF2B5EF4-FFF2-40B4-BE49-F238E27FC236}">
                <a16:creationId xmlns:a16="http://schemas.microsoft.com/office/drawing/2014/main" id="{2ADC2E67-B17E-9949-5488-45279E569718}"/>
              </a:ext>
            </a:extLst>
          </p:cNvPr>
          <p:cNvGrpSpPr/>
          <p:nvPr/>
        </p:nvGrpSpPr>
        <p:grpSpPr>
          <a:xfrm rot="16200000">
            <a:off x="530096" y="5767139"/>
            <a:ext cx="307975" cy="606251"/>
            <a:chOff x="857250" y="5529113"/>
            <a:chExt cx="600075" cy="1181249"/>
          </a:xfrm>
        </p:grpSpPr>
        <p:sp>
          <p:nvSpPr>
            <p:cNvPr id="22" name="Rectangle: Top Corners Rounded 28">
              <a:extLst>
                <a:ext uri="{FF2B5EF4-FFF2-40B4-BE49-F238E27FC236}">
                  <a16:creationId xmlns:a16="http://schemas.microsoft.com/office/drawing/2014/main" id="{919F71E9-DEEE-8889-304C-52A9E7006625}"/>
                </a:ext>
              </a:extLst>
            </p:cNvPr>
            <p:cNvSpPr/>
            <p:nvPr/>
          </p:nvSpPr>
          <p:spPr>
            <a:xfrm>
              <a:off x="857250" y="5529113"/>
              <a:ext cx="600075" cy="590699"/>
            </a:xfrm>
            <a:prstGeom prst="round2SameRect">
              <a:avLst>
                <a:gd name="adj1" fmla="val 50000"/>
                <a:gd name="adj2" fmla="val 0"/>
              </a:avLst>
            </a:prstGeom>
            <a:solidFill>
              <a:schemeClr val="accent1">
                <a:lumMod val="60000"/>
                <a:lumOff val="40000"/>
              </a:schemeClr>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Rectangle: Top Corners Rounded 29">
              <a:extLst>
                <a:ext uri="{FF2B5EF4-FFF2-40B4-BE49-F238E27FC236}">
                  <a16:creationId xmlns:a16="http://schemas.microsoft.com/office/drawing/2014/main" id="{C06CD78F-F86B-DA3E-147A-23A87CEFC297}"/>
                </a:ext>
              </a:extLst>
            </p:cNvPr>
            <p:cNvSpPr/>
            <p:nvPr/>
          </p:nvSpPr>
          <p:spPr>
            <a:xfrm flipV="1">
              <a:off x="857250" y="6119663"/>
              <a:ext cx="600075" cy="590699"/>
            </a:xfrm>
            <a:prstGeom prst="round2SameRect">
              <a:avLst>
                <a:gd name="adj1" fmla="val 50000"/>
                <a:gd name="adj2" fmla="val 0"/>
              </a:avLst>
            </a:prstGeom>
            <a:solidFill>
              <a:schemeClr val="accent1"/>
            </a:solidFill>
            <a:ln>
              <a:noFill/>
            </a:ln>
            <a:effectLst>
              <a:outerShdw blurRad="254000" dist="266700" dir="10320000" algn="t" rotWithShape="0">
                <a:schemeClr val="accent1">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11" name="table"/>
          <p:cNvPicPr>
            <a:picLocks noChangeAspect="1"/>
          </p:cNvPicPr>
          <p:nvPr/>
        </p:nvPicPr>
        <p:blipFill>
          <a:blip r:embed="rId3"/>
          <a:stretch>
            <a:fillRect/>
          </a:stretch>
        </p:blipFill>
        <p:spPr>
          <a:xfrm>
            <a:off x="684045" y="1017279"/>
            <a:ext cx="10477948" cy="4820082"/>
          </a:xfrm>
          <a:prstGeom prst="rect">
            <a:avLst/>
          </a:prstGeom>
        </p:spPr>
      </p:pic>
    </p:spTree>
    <p:extLst>
      <p:ext uri="{BB962C8B-B14F-4D97-AF65-F5344CB8AC3E}">
        <p14:creationId xmlns:p14="http://schemas.microsoft.com/office/powerpoint/2010/main" val="247060771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000"/>
                                        <p:tgtEl>
                                          <p:spTgt spid="8"/>
                                        </p:tgtEl>
                                      </p:cBhvr>
                                    </p:animEffect>
                                  </p:childTnLst>
                                </p:cTn>
                              </p:par>
                              <p:par>
                                <p:cTn id="8" presetID="2" presetClass="entr" presetSubtype="4" decel="100000" fill="hold" grpId="1"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250" fill="hold"/>
                                        <p:tgtEl>
                                          <p:spTgt spid="8"/>
                                        </p:tgtEl>
                                        <p:attrNameLst>
                                          <p:attrName>ppt_x</p:attrName>
                                        </p:attrNameLst>
                                      </p:cBhvr>
                                      <p:tavLst>
                                        <p:tav tm="0">
                                          <p:val>
                                            <p:strVal val="#ppt_x"/>
                                          </p:val>
                                        </p:tav>
                                        <p:tav tm="100000">
                                          <p:val>
                                            <p:strVal val="#ppt_x"/>
                                          </p:val>
                                        </p:tav>
                                      </p:tavLst>
                                    </p:anim>
                                    <p:anim calcmode="lin" valueType="num">
                                      <p:cBhvr additive="base">
                                        <p:cTn id="11" dur="1250" fill="hold"/>
                                        <p:tgtEl>
                                          <p:spTgt spid="8"/>
                                        </p:tgtEl>
                                        <p:attrNameLst>
                                          <p:attrName>ppt_y</p:attrName>
                                        </p:attrNameLst>
                                      </p:cBhvr>
                                      <p:tavLst>
                                        <p:tav tm="0">
                                          <p:val>
                                            <p:strVal val="1+#ppt_h/2"/>
                                          </p:val>
                                        </p:tav>
                                        <p:tav tm="100000">
                                          <p:val>
                                            <p:strVal val="#ppt_y"/>
                                          </p:val>
                                        </p:tav>
                                      </p:tavLst>
                                    </p:anim>
                                  </p:childTnLst>
                                </p:cTn>
                              </p:par>
                              <p:par>
                                <p:cTn id="12" presetID="10" presetClass="entr" presetSubtype="0" fill="hold" nodeType="withEffect">
                                  <p:stCondLst>
                                    <p:cond delay="100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250"/>
                                        <p:tgtEl>
                                          <p:spTgt spid="18"/>
                                        </p:tgtEl>
                                      </p:cBhvr>
                                    </p:animEffect>
                                  </p:childTnLst>
                                </p:cTn>
                              </p:par>
                              <p:par>
                                <p:cTn id="15" presetID="23" presetClass="entr" presetSubtype="288" fill="hold"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strVal val="4/3*#ppt_w"/>
                                          </p:val>
                                        </p:tav>
                                        <p:tav tm="100000">
                                          <p:val>
                                            <p:strVal val="#ppt_w"/>
                                          </p:val>
                                        </p:tav>
                                      </p:tavLst>
                                    </p:anim>
                                    <p:anim calcmode="lin" valueType="num">
                                      <p:cBhvr>
                                        <p:cTn id="18" dur="500" fill="hold"/>
                                        <p:tgtEl>
                                          <p:spTgt spid="18"/>
                                        </p:tgtEl>
                                        <p:attrNameLst>
                                          <p:attrName>ppt_h</p:attrName>
                                        </p:attrNameLst>
                                      </p:cBhvr>
                                      <p:tavLst>
                                        <p:tav tm="0">
                                          <p:val>
                                            <p:strVal val="4/3*#ppt_h"/>
                                          </p:val>
                                        </p:tav>
                                        <p:tav tm="100000">
                                          <p:val>
                                            <p:strVal val="#ppt_h"/>
                                          </p:val>
                                        </p:tav>
                                      </p:tavLst>
                                    </p:anim>
                                  </p:childTnLst>
                                </p:cTn>
                              </p:par>
                              <p:par>
                                <p:cTn id="19" presetID="10" presetClass="entr" presetSubtype="0" fill="hold" nodeType="withEffect">
                                  <p:stCondLst>
                                    <p:cond delay="75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250"/>
                                        <p:tgtEl>
                                          <p:spTgt spid="21"/>
                                        </p:tgtEl>
                                      </p:cBhvr>
                                    </p:animEffect>
                                  </p:childTnLst>
                                </p:cTn>
                              </p:par>
                              <p:par>
                                <p:cTn id="22" presetID="23" presetClass="entr" presetSubtype="288" fill="hold" nodeType="withEffect">
                                  <p:stCondLst>
                                    <p:cond delay="75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strVal val="4/3*#ppt_w"/>
                                          </p:val>
                                        </p:tav>
                                        <p:tav tm="100000">
                                          <p:val>
                                            <p:strVal val="#ppt_w"/>
                                          </p:val>
                                        </p:tav>
                                      </p:tavLst>
                                    </p:anim>
                                    <p:anim calcmode="lin" valueType="num">
                                      <p:cBhvr>
                                        <p:cTn id="25" dur="500" fill="hold"/>
                                        <p:tgtEl>
                                          <p:spTgt spid="2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a:extLst>
              <a:ext uri="{FF2B5EF4-FFF2-40B4-BE49-F238E27FC236}">
                <a16:creationId xmlns:a16="http://schemas.microsoft.com/office/drawing/2014/main" id="{64CAE3B2-40C4-969A-C64F-ECE30D98CA8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2776" r="22776"/>
          <a:stretch/>
        </p:blipFill>
        <p:spPr>
          <a:xfrm>
            <a:off x="0" y="-108000"/>
            <a:ext cx="6096000" cy="6474946"/>
          </a:xfrm>
        </p:spPr>
      </p:pic>
      <p:sp>
        <p:nvSpPr>
          <p:cNvPr id="14" name="Rectangle: Top Corners Rounded 13">
            <a:extLst>
              <a:ext uri="{FF2B5EF4-FFF2-40B4-BE49-F238E27FC236}">
                <a16:creationId xmlns:a16="http://schemas.microsoft.com/office/drawing/2014/main" id="{E58BC819-3322-9E35-59C4-8AA36B2D9CF0}"/>
              </a:ext>
            </a:extLst>
          </p:cNvPr>
          <p:cNvSpPr/>
          <p:nvPr/>
        </p:nvSpPr>
        <p:spPr>
          <a:xfrm rot="16200000" flipH="1">
            <a:off x="7253548" y="163450"/>
            <a:ext cx="3272970" cy="6743082"/>
          </a:xfrm>
          <a:prstGeom prst="round2SameRect">
            <a:avLst>
              <a:gd name="adj1" fmla="val 50000"/>
              <a:gd name="adj2" fmla="val 0"/>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TextBox 24">
            <a:extLst>
              <a:ext uri="{FF2B5EF4-FFF2-40B4-BE49-F238E27FC236}">
                <a16:creationId xmlns:a16="http://schemas.microsoft.com/office/drawing/2014/main" id="{2623D763-A216-0650-55BC-C1AE3FF37C35}"/>
              </a:ext>
            </a:extLst>
          </p:cNvPr>
          <p:cNvSpPr txBox="1"/>
          <p:nvPr/>
        </p:nvSpPr>
        <p:spPr>
          <a:xfrm>
            <a:off x="5518492" y="2274838"/>
            <a:ext cx="1968758" cy="2308324"/>
          </a:xfrm>
          <a:prstGeom prst="rect">
            <a:avLst/>
          </a:prstGeom>
          <a:noFill/>
        </p:spPr>
        <p:txBody>
          <a:bodyPr wrap="square" rtlCol="0">
            <a:spAutoFit/>
          </a:bodyPr>
          <a:lstStyle/>
          <a:p>
            <a:r>
              <a:rPr lang="en-ID" sz="14400" b="1" dirty="0">
                <a:solidFill>
                  <a:schemeClr val="accent1"/>
                </a:solidFill>
                <a:effectLst>
                  <a:outerShdw blurRad="101600" dist="63500" dir="10800000" algn="r" rotWithShape="0">
                    <a:schemeClr val="accent1">
                      <a:alpha val="25000"/>
                    </a:schemeClr>
                  </a:outerShdw>
                </a:effectLst>
                <a:latin typeface="+mj-lt"/>
              </a:rPr>
              <a:t>3</a:t>
            </a:r>
            <a:r>
              <a:rPr lang="en-ID" sz="14400" b="1" dirty="0">
                <a:solidFill>
                  <a:schemeClr val="accent2"/>
                </a:solidFill>
                <a:effectLst>
                  <a:outerShdw blurRad="101600" dist="63500" dir="10800000" algn="r" rotWithShape="0">
                    <a:schemeClr val="accent1">
                      <a:alpha val="25000"/>
                    </a:schemeClr>
                  </a:outerShdw>
                </a:effectLst>
                <a:latin typeface="+mj-lt"/>
              </a:rPr>
              <a:t>.</a:t>
            </a:r>
          </a:p>
        </p:txBody>
      </p:sp>
      <p:sp>
        <p:nvSpPr>
          <p:cNvPr id="27" name="Rectangle 26">
            <a:extLst>
              <a:ext uri="{FF2B5EF4-FFF2-40B4-BE49-F238E27FC236}">
                <a16:creationId xmlns:a16="http://schemas.microsoft.com/office/drawing/2014/main" id="{1C386BE2-57DF-5C39-806B-C97170AABC0D}"/>
              </a:ext>
            </a:extLst>
          </p:cNvPr>
          <p:cNvSpPr/>
          <p:nvPr/>
        </p:nvSpPr>
        <p:spPr>
          <a:xfrm>
            <a:off x="7017748" y="3515064"/>
            <a:ext cx="5174252" cy="650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3200" b="1" spc="-300" dirty="0">
                <a:solidFill>
                  <a:schemeClr val="accent2"/>
                </a:solidFill>
                <a:latin typeface="+mj-lt"/>
              </a:rPr>
              <a:t>Risk Analysis of Teleoperated Vehicles</a:t>
            </a:r>
          </a:p>
        </p:txBody>
      </p:sp>
    </p:spTree>
    <p:extLst>
      <p:ext uri="{BB962C8B-B14F-4D97-AF65-F5344CB8AC3E}">
        <p14:creationId xmlns:p14="http://schemas.microsoft.com/office/powerpoint/2010/main" val="269559753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par>
                                <p:cTn id="8" presetID="2" presetClass="entr" presetSubtype="2" decel="10000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250" fill="hold"/>
                                        <p:tgtEl>
                                          <p:spTgt spid="14"/>
                                        </p:tgtEl>
                                        <p:attrNameLst>
                                          <p:attrName>ppt_x</p:attrName>
                                        </p:attrNameLst>
                                      </p:cBhvr>
                                      <p:tavLst>
                                        <p:tav tm="0">
                                          <p:val>
                                            <p:strVal val="1+#ppt_w/2"/>
                                          </p:val>
                                        </p:tav>
                                        <p:tav tm="100000">
                                          <p:val>
                                            <p:strVal val="#ppt_x"/>
                                          </p:val>
                                        </p:tav>
                                      </p:tavLst>
                                    </p:anim>
                                    <p:anim calcmode="lin" valueType="num">
                                      <p:cBhvr additive="base">
                                        <p:cTn id="11" dur="1250" fill="hold"/>
                                        <p:tgtEl>
                                          <p:spTgt spid="14"/>
                                        </p:tgtEl>
                                        <p:attrNameLst>
                                          <p:attrName>ppt_y</p:attrName>
                                        </p:attrNameLst>
                                      </p:cBhvr>
                                      <p:tavLst>
                                        <p:tav tm="0">
                                          <p:val>
                                            <p:strVal val="#ppt_y"/>
                                          </p:val>
                                        </p:tav>
                                        <p:tav tm="100000">
                                          <p:val>
                                            <p:strVal val="#ppt_y"/>
                                          </p:val>
                                        </p:tav>
                                      </p:tavLst>
                                    </p:anim>
                                  </p:childTnLst>
                                </p:cTn>
                              </p:par>
                              <p:par>
                                <p:cTn id="12" presetID="22" presetClass="entr" presetSubtype="8"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1000"/>
                                        <p:tgtEl>
                                          <p:spTgt spid="27"/>
                                        </p:tgtEl>
                                      </p:cBhvr>
                                    </p:animEffect>
                                  </p:childTnLst>
                                </p:cTn>
                              </p:par>
                              <p:par>
                                <p:cTn id="15" presetID="2" presetClass="entr" presetSubtype="2" decel="100000" fill="hold" grpId="1"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1250" fill="hold"/>
                                        <p:tgtEl>
                                          <p:spTgt spid="27"/>
                                        </p:tgtEl>
                                        <p:attrNameLst>
                                          <p:attrName>ppt_x</p:attrName>
                                        </p:attrNameLst>
                                      </p:cBhvr>
                                      <p:tavLst>
                                        <p:tav tm="0">
                                          <p:val>
                                            <p:strVal val="1+#ppt_w/2"/>
                                          </p:val>
                                        </p:tav>
                                        <p:tav tm="100000">
                                          <p:val>
                                            <p:strVal val="#ppt_x"/>
                                          </p:val>
                                        </p:tav>
                                      </p:tavLst>
                                    </p:anim>
                                    <p:anim calcmode="lin" valueType="num">
                                      <p:cBhvr additive="base">
                                        <p:cTn id="18" dur="12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7" grpId="0" animBg="1"/>
      <p:bldP spid="27" grpId="1" animBg="1"/>
    </p:bldLst>
  </p:timing>
</p:sld>
</file>

<file path=ppt/theme/theme1.xml><?xml version="1.0" encoding="utf-8"?>
<a:theme xmlns:a="http://schemas.openxmlformats.org/drawingml/2006/main" name="Office Theme">
  <a:themeElements>
    <a:clrScheme name="2023 Vibrance - 00 Default">
      <a:dk1>
        <a:sysClr val="windowText" lastClr="000000"/>
      </a:dk1>
      <a:lt1>
        <a:sysClr val="window" lastClr="FFFFFF"/>
      </a:lt1>
      <a:dk2>
        <a:srgbClr val="44546A"/>
      </a:dk2>
      <a:lt2>
        <a:srgbClr val="E7E6E6"/>
      </a:lt2>
      <a:accent1>
        <a:srgbClr val="485BFF"/>
      </a:accent1>
      <a:accent2>
        <a:srgbClr val="FE6346"/>
      </a:accent2>
      <a:accent3>
        <a:srgbClr val="33D3D4"/>
      </a:accent3>
      <a:accent4>
        <a:srgbClr val="B23DDB"/>
      </a:accent4>
      <a:accent5>
        <a:srgbClr val="FDB33E"/>
      </a:accent5>
      <a:accent6>
        <a:srgbClr val="F6BAA0"/>
      </a:accent6>
      <a:hlink>
        <a:srgbClr val="0563C1"/>
      </a:hlink>
      <a:folHlink>
        <a:srgbClr val="954F72"/>
      </a:folHlink>
    </a:clrScheme>
    <a:fontScheme name="Rey Costum Font">
      <a:majorFont>
        <a:latin typeface="Be Vietnam Pro Medium"/>
        <a:ea typeface=""/>
        <a:cs typeface=""/>
      </a:majorFont>
      <a:minorFont>
        <a:latin typeface="Be Vietnam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19461</TotalTime>
  <Words>1771</Words>
  <Application>Microsoft Office PowerPoint</Application>
  <PresentationFormat>Grand écran</PresentationFormat>
  <Paragraphs>236</Paragraphs>
  <Slides>36</Slides>
  <Notes>35</Notes>
  <HiddenSlides>0</HiddenSlides>
  <MMClips>3</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36</vt:i4>
      </vt:variant>
    </vt:vector>
  </HeadingPairs>
  <TitlesOfParts>
    <vt:vector size="44" baseType="lpstr">
      <vt:lpstr>Aptos</vt:lpstr>
      <vt:lpstr>Arial</vt:lpstr>
      <vt:lpstr>Be Vietnam Pro Light</vt:lpstr>
      <vt:lpstr>Be Vietnam Pro Medium</vt:lpstr>
      <vt:lpstr>Calibri</vt:lpstr>
      <vt:lpstr>Courier New</vt:lpstr>
      <vt:lpstr>Times New Roman</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RRG</dc:creator>
  <cp:lastModifiedBy>Franck Kouam</cp:lastModifiedBy>
  <cp:revision>227</cp:revision>
  <dcterms:created xsi:type="dcterms:W3CDTF">2022-07-19T02:05:05Z</dcterms:created>
  <dcterms:modified xsi:type="dcterms:W3CDTF">2024-05-03T13:48:43Z</dcterms:modified>
</cp:coreProperties>
</file>